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4" name="Shape 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8" name="Shape 1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4" name="Shape 2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3" name="Shape 2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4" name="Shape 2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0" name="Shape 2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4" name="Shape 2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0" name="Shape 2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8" name="Shape 2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7" name="Shape 2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78" name="Shape 2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1" name="Shape 2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12" name="Shape 3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0" name="Shape 3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7" name="Shape 3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36" name="Shape 3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45" name="Shape 3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4" name="Shape 1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buClr>
                <a:schemeClr val="lt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2" name="Shape 12"/>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buClr>
                <a:schemeClr val="lt1"/>
              </a:buClr>
              <a:buFont typeface="Arial"/>
              <a:buNone/>
              <a:defRPr/>
            </a:lvl1pPr>
            <a:lvl2pPr indent="0" marL="457200" marR="0" rtl="0" algn="ctr">
              <a:spcBef>
                <a:spcPts val="560"/>
              </a:spcBef>
              <a:buClr>
                <a:schemeClr val="lt1"/>
              </a:buClr>
              <a:buFont typeface="Arial"/>
              <a:buNone/>
              <a:defRPr/>
            </a:lvl2pPr>
            <a:lvl3pPr indent="0" marL="914400" marR="0" rtl="0" algn="ctr">
              <a:spcBef>
                <a:spcPts val="480"/>
              </a:spcBef>
              <a:buClr>
                <a:schemeClr val="lt1"/>
              </a:buClr>
              <a:buFont typeface="Arial"/>
              <a:buNone/>
              <a:defRPr/>
            </a:lvl3pPr>
            <a:lvl4pPr indent="0" marL="1371600" marR="0" rtl="0" algn="ctr">
              <a:spcBef>
                <a:spcPts val="400"/>
              </a:spcBef>
              <a:buClr>
                <a:schemeClr val="lt1"/>
              </a:buClr>
              <a:buFont typeface="Arial"/>
              <a:buNone/>
              <a:defRPr/>
            </a:lvl4pPr>
            <a:lvl5pPr indent="0" marL="1828800" marR="0" rtl="0" algn="ctr">
              <a:spcBef>
                <a:spcPts val="400"/>
              </a:spcBef>
              <a:buClr>
                <a:schemeClr val="lt1"/>
              </a:buClr>
              <a:buFont typeface="Arial"/>
              <a:buNone/>
              <a:defRPr/>
            </a:lvl5pPr>
            <a:lvl6pPr indent="0" marL="2286000" marR="0" rtl="0" algn="ctr">
              <a:spcBef>
                <a:spcPts val="400"/>
              </a:spcBef>
              <a:buClr>
                <a:schemeClr val="lt1"/>
              </a:buClr>
              <a:buFont typeface="Arial"/>
              <a:buNone/>
              <a:defRPr/>
            </a:lvl6pPr>
            <a:lvl7pPr indent="0" marL="2743200" marR="0" rtl="0" algn="ctr">
              <a:spcBef>
                <a:spcPts val="400"/>
              </a:spcBef>
              <a:buClr>
                <a:schemeClr val="lt1"/>
              </a:buClr>
              <a:buFont typeface="Arial"/>
              <a:buNone/>
              <a:defRPr/>
            </a:lvl7pPr>
            <a:lvl8pPr indent="0" marL="3200400" marR="0" rtl="0" algn="ctr">
              <a:spcBef>
                <a:spcPts val="400"/>
              </a:spcBef>
              <a:buClr>
                <a:schemeClr val="lt1"/>
              </a:buClr>
              <a:buFont typeface="Arial"/>
              <a:buNone/>
              <a:defRPr/>
            </a:lvl8pPr>
            <a:lvl9pPr indent="0" marL="3657600" marR="0" rtl="0" algn="ctr">
              <a:spcBef>
                <a:spcPts val="400"/>
              </a:spcBef>
              <a:buClr>
                <a:schemeClr val="lt1"/>
              </a:buClr>
              <a:buFont typeface="Arial"/>
              <a:buNone/>
              <a:defRPr/>
            </a:lvl9pPr>
          </a:lstStyle>
          <a:p/>
        </p:txBody>
      </p:sp>
      <p:sp>
        <p:nvSpPr>
          <p:cNvPr id="13" name="Shape 1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 name="Shape 1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 name="Shape 1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7" name="Shape 67"/>
        <p:cNvGrpSpPr/>
        <p:nvPr/>
      </p:nvGrpSpPr>
      <p:grpSpPr>
        <a:xfrm>
          <a:off x="0" y="0"/>
          <a:ext cx="0" cy="0"/>
          <a:chOff x="0" y="0"/>
          <a:chExt cx="0" cy="0"/>
        </a:xfrm>
      </p:grpSpPr>
      <p:sp>
        <p:nvSpPr>
          <p:cNvPr id="68" name="Shape 6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buClr>
                <a:schemeClr val="lt1"/>
              </a:buClr>
              <a:buFont typeface="Arial"/>
              <a:buChar char="•"/>
              <a:defRPr/>
            </a:lvl1pPr>
            <a:lvl2pPr indent="-107950" marL="742950" rtl="0" algn="l">
              <a:spcBef>
                <a:spcPts val="560"/>
              </a:spcBef>
              <a:buClr>
                <a:schemeClr val="lt1"/>
              </a:buClr>
              <a:buFont typeface="Arial"/>
              <a:buChar char="–"/>
              <a:defRPr/>
            </a:lvl2pPr>
            <a:lvl3pPr indent="-76200" marL="1143000" rtl="0" algn="l">
              <a:spcBef>
                <a:spcPts val="480"/>
              </a:spcBef>
              <a:buClr>
                <a:schemeClr val="lt1"/>
              </a:buClr>
              <a:buFont typeface="Arial"/>
              <a:buChar char="•"/>
              <a:defRPr/>
            </a:lvl3pPr>
            <a:lvl4pPr indent="-101600" marL="1600200" rtl="0" algn="l">
              <a:spcBef>
                <a:spcPts val="400"/>
              </a:spcBef>
              <a:buClr>
                <a:schemeClr val="lt1"/>
              </a:buClr>
              <a:buFont typeface="Arial"/>
              <a:buChar char="–"/>
              <a:defRPr/>
            </a:lvl4pPr>
            <a:lvl5pPr indent="-101600" marL="2057400" rtl="0" algn="l">
              <a:spcBef>
                <a:spcPts val="400"/>
              </a:spcBef>
              <a:buClr>
                <a:schemeClr val="lt1"/>
              </a:buClr>
              <a:buFont typeface="Arial"/>
              <a:buChar char="»"/>
              <a:defRPr/>
            </a:lvl5pPr>
            <a:lvl6pPr indent="-101600" marL="2514600" rtl="0" algn="l">
              <a:spcBef>
                <a:spcPts val="400"/>
              </a:spcBef>
              <a:buClr>
                <a:schemeClr val="lt1"/>
              </a:buClr>
              <a:buFont typeface="Arial"/>
              <a:buChar char="•"/>
              <a:defRPr/>
            </a:lvl6pPr>
            <a:lvl7pPr indent="-101600" marL="2971800" rtl="0" algn="l">
              <a:spcBef>
                <a:spcPts val="400"/>
              </a:spcBef>
              <a:buClr>
                <a:schemeClr val="lt1"/>
              </a:buClr>
              <a:buFont typeface="Arial"/>
              <a:buChar char="•"/>
              <a:defRPr/>
            </a:lvl7pPr>
            <a:lvl8pPr indent="-101600" marL="3429000" rtl="0" algn="l">
              <a:spcBef>
                <a:spcPts val="400"/>
              </a:spcBef>
              <a:buClr>
                <a:schemeClr val="lt1"/>
              </a:buClr>
              <a:buFont typeface="Arial"/>
              <a:buChar char="•"/>
              <a:defRPr/>
            </a:lvl8pPr>
            <a:lvl9pPr indent="-101600" marL="3886200" rtl="0" algn="l">
              <a:spcBef>
                <a:spcPts val="400"/>
              </a:spcBef>
              <a:buClr>
                <a:schemeClr val="lt1"/>
              </a:buClr>
              <a:buFont typeface="Arial"/>
              <a:buChar char="•"/>
              <a:defRPr/>
            </a:lvl9pPr>
          </a:lstStyle>
          <a:p/>
        </p:txBody>
      </p:sp>
      <p:sp>
        <p:nvSpPr>
          <p:cNvPr id="70" name="Shape 7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1" name="Shape 7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2" name="Shape 7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3" name="Shape 73"/>
        <p:cNvGrpSpPr/>
        <p:nvPr/>
      </p:nvGrpSpPr>
      <p:grpSpPr>
        <a:xfrm>
          <a:off x="0" y="0"/>
          <a:ext cx="0" cy="0"/>
          <a:chOff x="0" y="0"/>
          <a:chExt cx="0" cy="0"/>
        </a:xfrm>
      </p:grpSpPr>
      <p:sp>
        <p:nvSpPr>
          <p:cNvPr id="74" name="Shape 74"/>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buClr>
                <a:schemeClr val="lt1"/>
              </a:buClr>
              <a:buFont typeface="Arial"/>
              <a:buChar char="•"/>
              <a:defRPr/>
            </a:lvl1pPr>
            <a:lvl2pPr indent="-107950" marL="742950" rtl="0" algn="l">
              <a:spcBef>
                <a:spcPts val="560"/>
              </a:spcBef>
              <a:buClr>
                <a:schemeClr val="lt1"/>
              </a:buClr>
              <a:buFont typeface="Arial"/>
              <a:buChar char="–"/>
              <a:defRPr/>
            </a:lvl2pPr>
            <a:lvl3pPr indent="-76200" marL="1143000" rtl="0" algn="l">
              <a:spcBef>
                <a:spcPts val="480"/>
              </a:spcBef>
              <a:buClr>
                <a:schemeClr val="lt1"/>
              </a:buClr>
              <a:buFont typeface="Arial"/>
              <a:buChar char="•"/>
              <a:defRPr/>
            </a:lvl3pPr>
            <a:lvl4pPr indent="-101600" marL="1600200" rtl="0" algn="l">
              <a:spcBef>
                <a:spcPts val="400"/>
              </a:spcBef>
              <a:buClr>
                <a:schemeClr val="lt1"/>
              </a:buClr>
              <a:buFont typeface="Arial"/>
              <a:buChar char="–"/>
              <a:defRPr/>
            </a:lvl4pPr>
            <a:lvl5pPr indent="-101600" marL="2057400" rtl="0" algn="l">
              <a:spcBef>
                <a:spcPts val="400"/>
              </a:spcBef>
              <a:buClr>
                <a:schemeClr val="lt1"/>
              </a:buClr>
              <a:buFont typeface="Arial"/>
              <a:buChar char="»"/>
              <a:defRPr/>
            </a:lvl5pPr>
            <a:lvl6pPr indent="-101600" marL="2514600" rtl="0" algn="l">
              <a:spcBef>
                <a:spcPts val="400"/>
              </a:spcBef>
              <a:buClr>
                <a:schemeClr val="lt1"/>
              </a:buClr>
              <a:buFont typeface="Arial"/>
              <a:buChar char="•"/>
              <a:defRPr/>
            </a:lvl6pPr>
            <a:lvl7pPr indent="-101600" marL="2971800" rtl="0" algn="l">
              <a:spcBef>
                <a:spcPts val="400"/>
              </a:spcBef>
              <a:buClr>
                <a:schemeClr val="lt1"/>
              </a:buClr>
              <a:buFont typeface="Arial"/>
              <a:buChar char="•"/>
              <a:defRPr/>
            </a:lvl7pPr>
            <a:lvl8pPr indent="-101600" marL="3429000" rtl="0" algn="l">
              <a:spcBef>
                <a:spcPts val="400"/>
              </a:spcBef>
              <a:buClr>
                <a:schemeClr val="lt1"/>
              </a:buClr>
              <a:buFont typeface="Arial"/>
              <a:buChar char="•"/>
              <a:defRPr/>
            </a:lvl8pPr>
            <a:lvl9pPr indent="-101600" marL="3886200" rtl="0" algn="l">
              <a:spcBef>
                <a:spcPts val="400"/>
              </a:spcBef>
              <a:buClr>
                <a:schemeClr val="lt1"/>
              </a:buClr>
              <a:buFont typeface="Arial"/>
              <a:buChar char="•"/>
              <a:defRPr/>
            </a:lvl9pPr>
          </a:lstStyle>
          <a:p/>
        </p:txBody>
      </p:sp>
      <p:sp>
        <p:nvSpPr>
          <p:cNvPr id="76" name="Shape 7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7" name="Shape 7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8" name="Shape 7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buClr>
                <a:schemeClr val="lt1"/>
              </a:buClr>
              <a:buFont typeface="Arial"/>
              <a:buChar char="•"/>
              <a:defRPr/>
            </a:lvl1pPr>
            <a:lvl2pPr indent="-107950" marL="742950" rtl="0" algn="l">
              <a:spcBef>
                <a:spcPts val="560"/>
              </a:spcBef>
              <a:buClr>
                <a:schemeClr val="lt1"/>
              </a:buClr>
              <a:buFont typeface="Arial"/>
              <a:buChar char="–"/>
              <a:defRPr/>
            </a:lvl2pPr>
            <a:lvl3pPr indent="-76200" marL="1143000" rtl="0" algn="l">
              <a:spcBef>
                <a:spcPts val="480"/>
              </a:spcBef>
              <a:buClr>
                <a:schemeClr val="lt1"/>
              </a:buClr>
              <a:buFont typeface="Arial"/>
              <a:buChar char="•"/>
              <a:defRPr/>
            </a:lvl3pPr>
            <a:lvl4pPr indent="-101600" marL="1600200" rtl="0" algn="l">
              <a:spcBef>
                <a:spcPts val="400"/>
              </a:spcBef>
              <a:buClr>
                <a:schemeClr val="lt1"/>
              </a:buClr>
              <a:buFont typeface="Arial"/>
              <a:buChar char="–"/>
              <a:defRPr/>
            </a:lvl4pPr>
            <a:lvl5pPr indent="-101600" marL="2057400" rtl="0" algn="l">
              <a:spcBef>
                <a:spcPts val="400"/>
              </a:spcBef>
              <a:buClr>
                <a:schemeClr val="lt1"/>
              </a:buClr>
              <a:buFont typeface="Arial"/>
              <a:buChar char="»"/>
              <a:defRPr/>
            </a:lvl5pPr>
            <a:lvl6pPr indent="-101600" marL="2514600" rtl="0" algn="l">
              <a:spcBef>
                <a:spcPts val="400"/>
              </a:spcBef>
              <a:buClr>
                <a:schemeClr val="lt1"/>
              </a:buClr>
              <a:buFont typeface="Arial"/>
              <a:buChar char="•"/>
              <a:defRPr/>
            </a:lvl6pPr>
            <a:lvl7pPr indent="-101600" marL="2971800" rtl="0" algn="l">
              <a:spcBef>
                <a:spcPts val="400"/>
              </a:spcBef>
              <a:buClr>
                <a:schemeClr val="lt1"/>
              </a:buClr>
              <a:buFont typeface="Arial"/>
              <a:buChar char="•"/>
              <a:defRPr/>
            </a:lvl7pPr>
            <a:lvl8pPr indent="-101600" marL="3429000" rtl="0" algn="l">
              <a:spcBef>
                <a:spcPts val="400"/>
              </a:spcBef>
              <a:buClr>
                <a:schemeClr val="lt1"/>
              </a:buClr>
              <a:buFont typeface="Arial"/>
              <a:buChar char="•"/>
              <a:defRPr/>
            </a:lvl8pPr>
            <a:lvl9pPr indent="-101600" marL="3886200" rtl="0" algn="l">
              <a:spcBef>
                <a:spcPts val="400"/>
              </a:spcBef>
              <a:buClr>
                <a:schemeClr val="lt1"/>
              </a:buClr>
              <a:buFont typeface="Arial"/>
              <a:buChar char="•"/>
              <a:defRPr/>
            </a:lvl9pPr>
          </a:lstStyle>
          <a:p/>
        </p:txBody>
      </p:sp>
      <p:sp>
        <p:nvSpPr>
          <p:cNvPr id="19" name="Shape 1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0" name="Shape 2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1" name="Shape 2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2" name="Shape 22"/>
        <p:cNvGrpSpPr/>
        <p:nvPr/>
      </p:nvGrpSpPr>
      <p:grpSpPr>
        <a:xfrm>
          <a:off x="0" y="0"/>
          <a:ext cx="0" cy="0"/>
          <a:chOff x="0" y="0"/>
          <a:chExt cx="0" cy="0"/>
        </a:xfrm>
      </p:grpSpPr>
      <p:sp>
        <p:nvSpPr>
          <p:cNvPr id="23" name="Shape 23"/>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chemeClr val="lt1"/>
              </a:buClr>
              <a:buFont typeface="Calibri"/>
              <a:buNone/>
              <a:defRPr/>
            </a:lvl1pPr>
            <a:lvl2pPr indent="0" marL="457200" rtl="0">
              <a:spcBef>
                <a:spcPts val="0"/>
              </a:spcBef>
              <a:buClr>
                <a:schemeClr val="lt1"/>
              </a:buClr>
              <a:buFont typeface="Calibri"/>
              <a:buNone/>
              <a:defRPr/>
            </a:lvl2pPr>
            <a:lvl3pPr indent="0" marL="914400" rtl="0">
              <a:spcBef>
                <a:spcPts val="0"/>
              </a:spcBef>
              <a:buClr>
                <a:schemeClr val="lt1"/>
              </a:buClr>
              <a:buFont typeface="Calibri"/>
              <a:buNone/>
              <a:defRPr/>
            </a:lvl3pPr>
            <a:lvl4pPr indent="0" marL="1371600" rtl="0">
              <a:spcBef>
                <a:spcPts val="0"/>
              </a:spcBef>
              <a:buClr>
                <a:schemeClr val="lt1"/>
              </a:buClr>
              <a:buFont typeface="Calibri"/>
              <a:buNone/>
              <a:defRPr/>
            </a:lvl4pPr>
            <a:lvl5pPr indent="0" marL="1828800" rtl="0">
              <a:spcBef>
                <a:spcPts val="0"/>
              </a:spcBef>
              <a:buClr>
                <a:schemeClr val="lt1"/>
              </a:buClr>
              <a:buFont typeface="Calibri"/>
              <a:buNone/>
              <a:defRPr/>
            </a:lvl5pPr>
            <a:lvl6pPr indent="0" marL="2286000" rtl="0">
              <a:spcBef>
                <a:spcPts val="0"/>
              </a:spcBef>
              <a:buClr>
                <a:schemeClr val="lt1"/>
              </a:buClr>
              <a:buFont typeface="Calibri"/>
              <a:buNone/>
              <a:defRPr/>
            </a:lvl6pPr>
            <a:lvl7pPr indent="0" marL="2743200" rtl="0">
              <a:spcBef>
                <a:spcPts val="0"/>
              </a:spcBef>
              <a:buClr>
                <a:schemeClr val="lt1"/>
              </a:buClr>
              <a:buFont typeface="Calibri"/>
              <a:buNone/>
              <a:defRPr/>
            </a:lvl7pPr>
            <a:lvl8pPr indent="0" marL="3200400" rtl="0">
              <a:spcBef>
                <a:spcPts val="0"/>
              </a:spcBef>
              <a:buClr>
                <a:schemeClr val="lt1"/>
              </a:buClr>
              <a:buFont typeface="Calibri"/>
              <a:buNone/>
              <a:defRPr/>
            </a:lvl8pPr>
            <a:lvl9pPr indent="0" marL="3657600" rtl="0">
              <a:spcBef>
                <a:spcPts val="0"/>
              </a:spcBef>
              <a:buClr>
                <a:schemeClr val="lt1"/>
              </a:buClr>
              <a:buFont typeface="Calibri"/>
              <a:buNone/>
              <a:defRPr/>
            </a:lvl9pPr>
          </a:lstStyle>
          <a:p/>
        </p:txBody>
      </p:sp>
      <p:sp>
        <p:nvSpPr>
          <p:cNvPr id="25" name="Shape 2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 name="Shape 2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 name="Shape 2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8" name="Shape 28"/>
        <p:cNvGrpSpPr/>
        <p:nvPr/>
      </p:nvGrpSpPr>
      <p:grpSpPr>
        <a:xfrm>
          <a:off x="0" y="0"/>
          <a:ext cx="0" cy="0"/>
          <a:chOff x="0" y="0"/>
          <a:chExt cx="0" cy="0"/>
        </a:xfrm>
      </p:grpSpPr>
      <p:sp>
        <p:nvSpPr>
          <p:cNvPr id="29" name="Shape 2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 name="Shape 3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3" name="Shape 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2" name="Shape 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3" name="Shape 53"/>
        <p:cNvGrpSpPr/>
        <p:nvPr/>
      </p:nvGrpSpPr>
      <p:grpSpPr>
        <a:xfrm>
          <a:off x="0" y="0"/>
          <a:ext cx="0" cy="0"/>
          <a:chOff x="0" y="0"/>
          <a:chExt cx="0" cy="0"/>
        </a:xfrm>
      </p:grpSpPr>
      <p:sp>
        <p:nvSpPr>
          <p:cNvPr id="54" name="Shape 54"/>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57" name="Shape 5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8" name="Shape 5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9" name="Shape 5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0" name="Shape 60"/>
        <p:cNvGrpSpPr/>
        <p:nvPr/>
      </p:nvGrpSpPr>
      <p:grpSpPr>
        <a:xfrm>
          <a:off x="0" y="0"/>
          <a:ext cx="0" cy="0"/>
          <a:chOff x="0" y="0"/>
          <a:chExt cx="0" cy="0"/>
        </a:xfrm>
      </p:grpSpPr>
      <p:sp>
        <p:nvSpPr>
          <p:cNvPr id="61" name="Shape 6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p:nvPr>
            <p:ph idx="2" type="pic"/>
          </p:nvPr>
        </p:nvSpPr>
        <p:spPr>
          <a:xfrm>
            <a:off x="1792288" y="612775"/>
            <a:ext cx="5486399" cy="4114800"/>
          </a:xfrm>
          <a:prstGeom prst="rect">
            <a:avLst/>
          </a:prstGeom>
          <a:noFill/>
          <a:ln>
            <a:noFill/>
          </a:ln>
        </p:spPr>
      </p:sp>
      <p:sp>
        <p:nvSpPr>
          <p:cNvPr id="63" name="Shape 6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64" name="Shape 6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5" name="Shape 6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6" name="Shape 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buClr>
                <a:schemeClr val="lt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6" name="Shape 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buClr>
                <a:schemeClr val="lt1"/>
              </a:buClr>
              <a:buFont typeface="Arial"/>
              <a:buChar char="•"/>
              <a:defRPr/>
            </a:lvl1pPr>
            <a:lvl2pPr indent="-107950" marL="742950" marR="0" rtl="0" algn="l">
              <a:spcBef>
                <a:spcPts val="560"/>
              </a:spcBef>
              <a:buClr>
                <a:schemeClr val="lt1"/>
              </a:buClr>
              <a:buFont typeface="Arial"/>
              <a:buChar char="–"/>
              <a:defRPr/>
            </a:lvl2pPr>
            <a:lvl3pPr indent="-76200" marL="1143000" marR="0" rtl="0" algn="l">
              <a:spcBef>
                <a:spcPts val="480"/>
              </a:spcBef>
              <a:buClr>
                <a:schemeClr val="lt1"/>
              </a:buClr>
              <a:buFont typeface="Arial"/>
              <a:buChar char="•"/>
              <a:defRPr/>
            </a:lvl3pPr>
            <a:lvl4pPr indent="-101600" marL="1600200" marR="0" rtl="0" algn="l">
              <a:spcBef>
                <a:spcPts val="400"/>
              </a:spcBef>
              <a:buClr>
                <a:schemeClr val="lt1"/>
              </a:buClr>
              <a:buFont typeface="Arial"/>
              <a:buChar char="–"/>
              <a:defRPr/>
            </a:lvl4pPr>
            <a:lvl5pPr indent="-101600" marL="2057400" marR="0" rtl="0" algn="l">
              <a:spcBef>
                <a:spcPts val="400"/>
              </a:spcBef>
              <a:buClr>
                <a:schemeClr val="lt1"/>
              </a:buClr>
              <a:buFont typeface="Arial"/>
              <a:buChar char="»"/>
              <a:defRPr/>
            </a:lvl5pPr>
            <a:lvl6pPr indent="-101600" marL="2514600" marR="0" rtl="0" algn="l">
              <a:spcBef>
                <a:spcPts val="400"/>
              </a:spcBef>
              <a:buClr>
                <a:schemeClr val="lt1"/>
              </a:buClr>
              <a:buFont typeface="Arial"/>
              <a:buChar char="•"/>
              <a:defRPr/>
            </a:lvl6pPr>
            <a:lvl7pPr indent="-101600" marL="2971800" marR="0" rtl="0" algn="l">
              <a:spcBef>
                <a:spcPts val="400"/>
              </a:spcBef>
              <a:buClr>
                <a:schemeClr val="lt1"/>
              </a:buClr>
              <a:buFont typeface="Arial"/>
              <a:buChar char="•"/>
              <a:defRPr/>
            </a:lvl7pPr>
            <a:lvl8pPr indent="-101600" marL="3429000" marR="0" rtl="0" algn="l">
              <a:spcBef>
                <a:spcPts val="400"/>
              </a:spcBef>
              <a:buClr>
                <a:schemeClr val="lt1"/>
              </a:buClr>
              <a:buFont typeface="Arial"/>
              <a:buChar char="•"/>
              <a:defRPr/>
            </a:lvl8pPr>
            <a:lvl9pPr indent="-101600" marL="3886200" marR="0" rtl="0" algn="l">
              <a:spcBef>
                <a:spcPts val="400"/>
              </a:spcBef>
              <a:buClr>
                <a:schemeClr val="lt1"/>
              </a:buClr>
              <a:buFont typeface="Arial"/>
              <a:buChar char="•"/>
              <a:defRPr/>
            </a:lvl9pPr>
          </a:lstStyle>
          <a:p/>
        </p:txBody>
      </p:sp>
      <p:sp>
        <p:nvSpPr>
          <p:cNvPr id="7" name="Shape 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 name="Shape 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 name="Shape 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lt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0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8.png"/><Relationship Id="rId4"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ctrTitle"/>
          </p:nvPr>
        </p:nvSpPr>
        <p:spPr>
          <a:xfrm>
            <a:off x="685800" y="2130425"/>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Reconstruction</a:t>
            </a:r>
          </a:p>
        </p:txBody>
      </p:sp>
      <p:sp>
        <p:nvSpPr>
          <p:cNvPr id="81" name="Shape 81"/>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ctr">
              <a:spcBef>
                <a:spcPts val="0"/>
              </a:spcBef>
              <a:buClr>
                <a:schemeClr val="lt1"/>
              </a:buClr>
              <a:buSzPct val="25000"/>
              <a:buFont typeface="Arial"/>
              <a:buNone/>
            </a:pPr>
            <a:r>
              <a:rPr b="0" baseline="0" i="0" lang="en-US" sz="3200" u="none" cap="none" strike="noStrike">
                <a:solidFill>
                  <a:schemeClr val="lt1"/>
                </a:solidFill>
                <a:latin typeface="Calibri"/>
                <a:ea typeface="Calibri"/>
                <a:cs typeface="Calibri"/>
                <a:sym typeface="Calibri"/>
              </a:rPr>
              <a:t>UNIT 1</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Causes of the Civil War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State’s Rights</a:t>
            </a:r>
          </a:p>
        </p:txBody>
      </p:sp>
      <p:sp>
        <p:nvSpPr>
          <p:cNvPr id="149" name="Shape 149"/>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lt1"/>
              </a:buClr>
              <a:buSzPct val="100000"/>
              <a:buFont typeface="Arial"/>
              <a:buChar char="•"/>
            </a:pPr>
            <a:r>
              <a:rPr b="0" baseline="0" i="0" lang="en-US" sz="3200" u="none" cap="none" strike="noStrike">
                <a:solidFill>
                  <a:schemeClr val="lt1"/>
                </a:solidFill>
                <a:latin typeface="Calibri"/>
                <a:ea typeface="Calibri"/>
                <a:cs typeface="Calibri"/>
                <a:sym typeface="Calibri"/>
              </a:rPr>
              <a:t>Theory that the individual states could override federal laws that  they felt were unjust</a:t>
            </a:r>
          </a:p>
          <a:p>
            <a:pPr indent="-342900" lvl="0" marL="342900" marR="0" rtl="0" algn="l">
              <a:spcBef>
                <a:spcPts val="640"/>
              </a:spcBef>
              <a:buClr>
                <a:schemeClr val="lt1"/>
              </a:buClr>
              <a:buSzPct val="100000"/>
              <a:buFont typeface="Arial"/>
              <a:buChar char="•"/>
            </a:pPr>
            <a:r>
              <a:rPr b="0" baseline="0" i="0" lang="en-US" sz="3200" u="none" cap="none" strike="noStrike">
                <a:solidFill>
                  <a:schemeClr val="lt1"/>
                </a:solidFill>
                <a:latin typeface="Calibri"/>
                <a:ea typeface="Calibri"/>
                <a:cs typeface="Calibri"/>
                <a:sym typeface="Calibri"/>
              </a:rPr>
              <a:t>Started in 1798 in the Kentucky Resolutions by Thomas Jefferson and James Madison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1066800" y="33708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The Nullification Crisis</a:t>
            </a:r>
          </a:p>
        </p:txBody>
      </p:sp>
      <p:sp>
        <p:nvSpPr>
          <p:cNvPr id="155" name="Shape 155"/>
          <p:cNvSpPr txBox="1"/>
          <p:nvPr/>
        </p:nvSpPr>
        <p:spPr>
          <a:xfrm>
            <a:off x="990600" y="1938866"/>
            <a:ext cx="7840662" cy="463391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buClr>
                <a:schemeClr val="lt1"/>
              </a:buClr>
              <a:buSzPct val="145000"/>
              <a:buFont typeface="Arial"/>
              <a:buChar char="•"/>
            </a:pPr>
            <a:r>
              <a:rPr b="0" baseline="0" i="0" lang="en-US" sz="2200" u="none" cap="none" strike="noStrike">
                <a:solidFill>
                  <a:schemeClr val="lt1"/>
                </a:solidFill>
                <a:latin typeface="Calibri"/>
                <a:ea typeface="Calibri"/>
                <a:cs typeface="Calibri"/>
                <a:sym typeface="Calibri"/>
              </a:rPr>
              <a:t>Constitutional ambiguity, sectional interests, and the states’ rights issue caused political controversies. </a:t>
            </a:r>
          </a:p>
          <a:p>
            <a:pPr indent="-342900" lvl="0" marL="342900" marR="0" rtl="0" algn="l">
              <a:lnSpc>
                <a:spcPct val="80000"/>
              </a:lnSpc>
              <a:spcBef>
                <a:spcPts val="550"/>
              </a:spcBef>
              <a:buClr>
                <a:schemeClr val="lt1"/>
              </a:buClr>
              <a:buSzPct val="145000"/>
              <a:buFont typeface="Arial"/>
              <a:buChar char="•"/>
            </a:pPr>
            <a:r>
              <a:rPr b="0" baseline="0" i="0" lang="en-US" sz="2200" u="none" cap="none" strike="noStrike">
                <a:solidFill>
                  <a:schemeClr val="lt1"/>
                </a:solidFill>
                <a:latin typeface="Calibri"/>
                <a:ea typeface="Calibri"/>
                <a:cs typeface="Calibri"/>
                <a:sym typeface="Calibri"/>
              </a:rPr>
              <a:t>The 1828 “Tariff of Abominations” elicited a strong reaction from South Carolina. Southerners argued that the tariff was an unconstitutional effort to enrich the North at southern expense. </a:t>
            </a:r>
          </a:p>
          <a:p>
            <a:pPr indent="-342900" lvl="0" marL="342900" marR="0" rtl="0" algn="l">
              <a:lnSpc>
                <a:spcPct val="80000"/>
              </a:lnSpc>
              <a:spcBef>
                <a:spcPts val="550"/>
              </a:spcBef>
              <a:buClr>
                <a:schemeClr val="lt1"/>
              </a:buClr>
              <a:buSzPct val="145000"/>
              <a:buFont typeface="Arial"/>
              <a:buChar char="•"/>
            </a:pPr>
            <a:r>
              <a:rPr b="0" baseline="0" i="0" lang="en-US" sz="2200" u="none" cap="none" strike="noStrike">
                <a:solidFill>
                  <a:schemeClr val="lt1"/>
                </a:solidFill>
                <a:latin typeface="Calibri"/>
                <a:ea typeface="Calibri"/>
                <a:cs typeface="Calibri"/>
                <a:sym typeface="Calibri"/>
              </a:rPr>
              <a:t>John C. Calhoun wrote a defense of the doctrine of nullification claiming states could refuse to enforce laws they deemed unconstitutional. </a:t>
            </a:r>
          </a:p>
          <a:p>
            <a:pPr indent="-342900" lvl="0" marL="342900" marR="0" rtl="0" algn="l">
              <a:lnSpc>
                <a:spcPct val="80000"/>
              </a:lnSpc>
              <a:spcBef>
                <a:spcPts val="550"/>
              </a:spcBef>
              <a:buClr>
                <a:schemeClr val="lt1"/>
              </a:buClr>
              <a:buSzPct val="145000"/>
              <a:buFont typeface="Arial"/>
              <a:buChar char="•"/>
            </a:pPr>
            <a:r>
              <a:rPr b="0" baseline="0" i="0" lang="en-US" sz="2200" u="none" cap="none" strike="noStrike">
                <a:solidFill>
                  <a:schemeClr val="lt1"/>
                </a:solidFill>
                <a:latin typeface="Calibri"/>
                <a:ea typeface="Calibri"/>
                <a:cs typeface="Calibri"/>
                <a:sym typeface="Calibri"/>
              </a:rPr>
              <a:t>South Carolina nullified the 1833 tariff and threatened to secede. </a:t>
            </a:r>
          </a:p>
          <a:p>
            <a:pPr indent="-342900" lvl="0" marL="342900" marR="0" rtl="0" algn="l">
              <a:lnSpc>
                <a:spcPct val="80000"/>
              </a:lnSpc>
              <a:spcBef>
                <a:spcPts val="550"/>
              </a:spcBef>
              <a:buClr>
                <a:schemeClr val="lt1"/>
              </a:buClr>
              <a:buSzPct val="145000"/>
              <a:buFont typeface="Arial"/>
              <a:buChar char="•"/>
            </a:pPr>
            <a:r>
              <a:rPr b="0" baseline="0" i="0" lang="en-US" sz="2200" u="none" cap="none" strike="noStrike">
                <a:solidFill>
                  <a:schemeClr val="lt1"/>
                </a:solidFill>
                <a:latin typeface="Calibri"/>
                <a:ea typeface="Calibri"/>
                <a:cs typeface="Calibri"/>
                <a:sym typeface="Calibri"/>
              </a:rPr>
              <a:t>Jackson considered South Carolina’s action treason and passed the Force Bill. </a:t>
            </a:r>
          </a:p>
          <a:p>
            <a:pPr indent="-342900" lvl="0" marL="342900" marR="0" rtl="0" algn="l">
              <a:lnSpc>
                <a:spcPct val="80000"/>
              </a:lnSpc>
              <a:spcBef>
                <a:spcPts val="550"/>
              </a:spcBef>
              <a:buClr>
                <a:schemeClr val="lt1"/>
              </a:buClr>
              <a:buSzPct val="145000"/>
              <a:buFont typeface="Arial"/>
              <a:buChar char="•"/>
            </a:pPr>
            <a:r>
              <a:rPr b="0" baseline="0" i="0" lang="en-US" sz="2200" u="none" cap="none" strike="noStrike">
                <a:solidFill>
                  <a:schemeClr val="lt1"/>
                </a:solidFill>
                <a:latin typeface="Calibri"/>
                <a:ea typeface="Calibri"/>
                <a:cs typeface="Calibri"/>
                <a:sym typeface="Calibri"/>
              </a:rPr>
              <a:t>Henry Clay engineered a compromise tariff that ended the threat of civil war.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Expansion of slavery</a:t>
            </a:r>
          </a:p>
        </p:txBody>
      </p:sp>
      <p:sp>
        <p:nvSpPr>
          <p:cNvPr id="161" name="Shape 161"/>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lt1"/>
              </a:buClr>
              <a:buSzPct val="100000"/>
              <a:buFont typeface="Arial"/>
              <a:buChar char="•"/>
            </a:pPr>
            <a:r>
              <a:rPr b="0" baseline="0" i="0" lang="en-US" sz="3200" u="none" cap="none" strike="noStrike">
                <a:solidFill>
                  <a:schemeClr val="lt1"/>
                </a:solidFill>
                <a:latin typeface="Calibri"/>
                <a:ea typeface="Calibri"/>
                <a:cs typeface="Calibri"/>
                <a:sym typeface="Calibri"/>
              </a:rPr>
              <a:t>Major issue leading to civil war</a:t>
            </a:r>
          </a:p>
          <a:p>
            <a:pPr indent="-342900" lvl="0" marL="342900" marR="0" rtl="0" algn="l">
              <a:spcBef>
                <a:spcPts val="640"/>
              </a:spcBef>
              <a:buClr>
                <a:schemeClr val="lt1"/>
              </a:buClr>
              <a:buSzPct val="100000"/>
              <a:buFont typeface="Arial"/>
              <a:buChar char="•"/>
            </a:pPr>
            <a:r>
              <a:rPr b="0" baseline="0" i="0" lang="en-US" sz="3200" u="none" cap="none" strike="noStrike">
                <a:solidFill>
                  <a:schemeClr val="lt1"/>
                </a:solidFill>
                <a:latin typeface="Calibri"/>
                <a:ea typeface="Calibri"/>
                <a:cs typeface="Calibri"/>
                <a:sym typeface="Calibri"/>
              </a:rPr>
              <a:t>Fear of imbalance of power in congress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pic>
        <p:nvPicPr>
          <p:cNvPr id="166" name="Shape 16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7" name="Shape 167"/>
          <p:cNvSpPr txBox="1"/>
          <p:nvPr>
            <p:ph type="title"/>
          </p:nvPr>
        </p:nvSpPr>
        <p:spPr>
          <a:xfrm>
            <a:off x="685800" y="0"/>
            <a:ext cx="7772400" cy="2286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800" u="none" cap="none" strike="noStrike">
                <a:solidFill>
                  <a:schemeClr val="lt1"/>
                </a:solidFill>
                <a:latin typeface="Calibri"/>
                <a:ea typeface="Calibri"/>
                <a:cs typeface="Calibri"/>
                <a:sym typeface="Calibri"/>
              </a:rPr>
              <a:t>Missouri Comp</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Missouri Compromise</a:t>
            </a:r>
          </a:p>
        </p:txBody>
      </p:sp>
      <p:sp>
        <p:nvSpPr>
          <p:cNvPr id="173" name="Shape 17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lt1"/>
              </a:buClr>
              <a:buSzPct val="100000"/>
              <a:buFont typeface="Arial"/>
              <a:buChar char="•"/>
            </a:pPr>
            <a:r>
              <a:rPr b="0" baseline="0" i="0" lang="en-US" sz="3200" u="none" cap="none" strike="noStrike">
                <a:solidFill>
                  <a:schemeClr val="lt1"/>
                </a:solidFill>
                <a:latin typeface="Calibri"/>
                <a:ea typeface="Calibri"/>
                <a:cs typeface="Calibri"/>
                <a:sym typeface="Calibri"/>
              </a:rPr>
              <a:t>Allowed MO to be admitted as a slave state if Maine was admitted as a free state</a:t>
            </a:r>
          </a:p>
          <a:p>
            <a:pPr indent="-342900" lvl="0" marL="342900" marR="0" rtl="0" algn="l">
              <a:spcBef>
                <a:spcPts val="640"/>
              </a:spcBef>
              <a:buClr>
                <a:schemeClr val="lt1"/>
              </a:buClr>
              <a:buSzPct val="100000"/>
              <a:buFont typeface="Arial"/>
              <a:buChar char="•"/>
            </a:pPr>
            <a:r>
              <a:rPr b="0" baseline="0" i="0" lang="en-US" sz="3200" u="none" cap="none" strike="noStrike">
                <a:solidFill>
                  <a:schemeClr val="lt1"/>
                </a:solidFill>
                <a:latin typeface="Calibri"/>
                <a:ea typeface="Calibri"/>
                <a:cs typeface="Calibri"/>
                <a:sym typeface="Calibri"/>
              </a:rPr>
              <a:t>Maintained balance</a:t>
            </a:r>
          </a:p>
          <a:p>
            <a:pPr indent="-342900" lvl="0" marL="342900" marR="0" rtl="0" algn="l">
              <a:spcBef>
                <a:spcPts val="640"/>
              </a:spcBef>
              <a:buClr>
                <a:schemeClr val="lt1"/>
              </a:buClr>
              <a:buSzPct val="100000"/>
              <a:buFont typeface="Arial"/>
              <a:buChar char="•"/>
            </a:pPr>
            <a:r>
              <a:rPr b="0" baseline="0" i="0" lang="en-US" sz="3200" u="none" cap="none" strike="noStrike">
                <a:solidFill>
                  <a:schemeClr val="lt1"/>
                </a:solidFill>
                <a:latin typeface="Calibri"/>
                <a:ea typeface="Calibri"/>
                <a:cs typeface="Calibri"/>
                <a:sym typeface="Calibri"/>
              </a:rPr>
              <a:t>Abolished slavery in any territory south of MO</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1066800" y="379412"/>
            <a:ext cx="7772400" cy="1143000"/>
          </a:xfrm>
          <a:prstGeom prst="rect">
            <a:avLst/>
          </a:prstGeom>
          <a:noFill/>
          <a:ln>
            <a:noFill/>
          </a:ln>
        </p:spPr>
        <p:txBody>
          <a:bodyPr anchorCtr="0" anchor="ctr" bIns="45700" lIns="91425" rIns="91425" tIns="45700">
            <a:noAutofit/>
          </a:bodyPr>
          <a:lstStyle/>
          <a:p>
            <a:pPr indent="0" lvl="0" marL="0" marR="0" rtl="0" algn="ctr">
              <a:lnSpc>
                <a:spcPct val="110000"/>
              </a:lnSpc>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Compromise of 1850 </a:t>
            </a:r>
          </a:p>
        </p:txBody>
      </p:sp>
      <p:sp>
        <p:nvSpPr>
          <p:cNvPr id="179" name="Shape 179"/>
          <p:cNvSpPr txBox="1"/>
          <p:nvPr/>
        </p:nvSpPr>
        <p:spPr>
          <a:xfrm>
            <a:off x="762000" y="1828800"/>
            <a:ext cx="8153399" cy="4495800"/>
          </a:xfrm>
          <a:prstGeom prst="rect">
            <a:avLst/>
          </a:prstGeom>
          <a:noFill/>
          <a:ln>
            <a:noFill/>
          </a:ln>
        </p:spPr>
        <p:txBody>
          <a:bodyPr anchorCtr="0" anchor="t" bIns="45700" lIns="91425" rIns="91425" tIns="45700">
            <a:noAutofit/>
          </a:bodyPr>
          <a:lstStyle/>
          <a:p>
            <a:pPr indent="-342900" lvl="0" marL="342900" marR="0" rtl="0" algn="l">
              <a:lnSpc>
                <a:spcPct val="110000"/>
              </a:lnSpc>
              <a:spcBef>
                <a:spcPts val="0"/>
              </a:spcBef>
              <a:buClr>
                <a:schemeClr val="lt1"/>
              </a:buClr>
              <a:buSzPct val="114000"/>
              <a:buFont typeface="Arial"/>
              <a:buChar char="•"/>
            </a:pPr>
            <a:r>
              <a:rPr b="0" baseline="0" i="0" lang="en-US" sz="2800" u="none" cap="none" strike="noStrike">
                <a:solidFill>
                  <a:schemeClr val="lt1"/>
                </a:solidFill>
                <a:latin typeface="Calibri"/>
                <a:ea typeface="Calibri"/>
                <a:cs typeface="Calibri"/>
                <a:sym typeface="Calibri"/>
              </a:rPr>
              <a:t>The Compromise of 1850 was actually five separate bills</a:t>
            </a:r>
          </a:p>
          <a:p>
            <a:pPr indent="-285750" lvl="1" marL="742950" marR="0" rtl="0" algn="l">
              <a:lnSpc>
                <a:spcPct val="110000"/>
              </a:lnSpc>
              <a:spcBef>
                <a:spcPts val="600"/>
              </a:spcBef>
              <a:buClr>
                <a:schemeClr val="lt1"/>
              </a:buClr>
              <a:buSzPct val="100000"/>
              <a:buFont typeface="Arial"/>
              <a:buChar char="–"/>
            </a:pPr>
            <a:r>
              <a:rPr b="0" baseline="0" i="0" lang="en-US" sz="2400" u="none" cap="none" strike="noStrike">
                <a:solidFill>
                  <a:schemeClr val="lt1"/>
                </a:solidFill>
                <a:latin typeface="Calibri"/>
                <a:ea typeface="Calibri"/>
                <a:cs typeface="Calibri"/>
                <a:sym typeface="Calibri"/>
              </a:rPr>
              <a:t>California came in as a free state.</a:t>
            </a:r>
          </a:p>
          <a:p>
            <a:pPr indent="-285750" lvl="1" marL="742950" marR="0" rtl="0" algn="l">
              <a:lnSpc>
                <a:spcPct val="110000"/>
              </a:lnSpc>
              <a:spcBef>
                <a:spcPts val="600"/>
              </a:spcBef>
              <a:buClr>
                <a:schemeClr val="lt1"/>
              </a:buClr>
              <a:buSzPct val="100000"/>
              <a:buFont typeface="Arial"/>
              <a:buChar char="–"/>
            </a:pPr>
            <a:r>
              <a:rPr b="0" baseline="0" i="0" lang="en-US" sz="2400" u="none" cap="none" strike="noStrike">
                <a:solidFill>
                  <a:schemeClr val="lt1"/>
                </a:solidFill>
                <a:latin typeface="Calibri"/>
                <a:ea typeface="Calibri"/>
                <a:cs typeface="Calibri"/>
                <a:sym typeface="Calibri"/>
              </a:rPr>
              <a:t>Other southwest territories were to be settled by popular sovereignty.</a:t>
            </a:r>
          </a:p>
          <a:p>
            <a:pPr indent="-285750" lvl="1" marL="742950" marR="0" rtl="0" algn="l">
              <a:lnSpc>
                <a:spcPct val="110000"/>
              </a:lnSpc>
              <a:spcBef>
                <a:spcPts val="600"/>
              </a:spcBef>
              <a:buClr>
                <a:schemeClr val="lt1"/>
              </a:buClr>
              <a:buSzPct val="100000"/>
              <a:buFont typeface="Arial"/>
              <a:buChar char="–"/>
            </a:pPr>
            <a:r>
              <a:rPr b="0" baseline="0" i="0" lang="en-US" sz="2400" u="none" cap="none" strike="noStrike">
                <a:solidFill>
                  <a:schemeClr val="lt1"/>
                </a:solidFill>
                <a:latin typeface="Calibri"/>
                <a:ea typeface="Calibri"/>
                <a:cs typeface="Calibri"/>
                <a:sym typeface="Calibri"/>
              </a:rPr>
              <a:t>A stronger fugitive slave law was enacted.</a:t>
            </a:r>
          </a:p>
          <a:p>
            <a:pPr indent="-285750" lvl="1" marL="742950" marR="0" rtl="0" algn="l">
              <a:lnSpc>
                <a:spcPct val="110000"/>
              </a:lnSpc>
              <a:spcBef>
                <a:spcPts val="600"/>
              </a:spcBef>
              <a:buClr>
                <a:schemeClr val="lt1"/>
              </a:buClr>
              <a:buSzPct val="100000"/>
              <a:buFont typeface="Arial"/>
              <a:buChar char="–"/>
            </a:pPr>
            <a:r>
              <a:rPr b="0" baseline="0" i="0" lang="en-US" sz="2400" u="none" cap="none" strike="noStrike">
                <a:solidFill>
                  <a:schemeClr val="lt1"/>
                </a:solidFill>
                <a:latin typeface="Calibri"/>
                <a:ea typeface="Calibri"/>
                <a:cs typeface="Calibri"/>
                <a:sym typeface="Calibri"/>
              </a:rPr>
              <a:t>The slave trade was outlawed in Washington, D.C.</a:t>
            </a:r>
          </a:p>
          <a:p>
            <a:pPr indent="-285750" lvl="1" marL="742950" marR="0" rtl="0" algn="l">
              <a:lnSpc>
                <a:spcPct val="110000"/>
              </a:lnSpc>
              <a:spcBef>
                <a:spcPts val="600"/>
              </a:spcBef>
              <a:buClr>
                <a:schemeClr val="lt1"/>
              </a:buClr>
              <a:buSzPct val="100000"/>
              <a:buFont typeface="Arial"/>
              <a:buChar char="–"/>
            </a:pPr>
            <a:r>
              <a:rPr b="0" baseline="0" i="0" lang="en-US" sz="2400" u="none" cap="none" strike="noStrike">
                <a:solidFill>
                  <a:schemeClr val="lt1"/>
                </a:solidFill>
                <a:latin typeface="Calibri"/>
                <a:ea typeface="Calibri"/>
                <a:cs typeface="Calibri"/>
                <a:sym typeface="Calibri"/>
              </a:rPr>
              <a:t>The Texas–New Mexico border dispute was settled.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1066800" y="379412"/>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The Kansas-Nebraska Act</a:t>
            </a:r>
          </a:p>
        </p:txBody>
      </p:sp>
      <p:sp>
        <p:nvSpPr>
          <p:cNvPr id="185" name="Shape 185"/>
          <p:cNvSpPr txBox="1"/>
          <p:nvPr/>
        </p:nvSpPr>
        <p:spPr>
          <a:xfrm>
            <a:off x="838200" y="1828800"/>
            <a:ext cx="8153399" cy="4572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buClr>
                <a:schemeClr val="lt1"/>
              </a:buClr>
              <a:buSzPct val="128000"/>
              <a:buFont typeface="Arial"/>
              <a:buChar char="•"/>
            </a:pPr>
            <a:r>
              <a:rPr b="0" baseline="0" i="0" lang="en-US" sz="2500" u="none" cap="none" strike="noStrike">
                <a:solidFill>
                  <a:schemeClr val="lt1"/>
                </a:solidFill>
                <a:latin typeface="Calibri"/>
                <a:ea typeface="Calibri"/>
                <a:cs typeface="Calibri"/>
                <a:sym typeface="Calibri"/>
              </a:rPr>
              <a:t>In 1854, Stephen Douglas pushed through a bill to open the Kansas territory. </a:t>
            </a:r>
          </a:p>
          <a:p>
            <a:pPr indent="-342900" lvl="0" marL="342900" marR="0" rtl="0" algn="l">
              <a:lnSpc>
                <a:spcPct val="90000"/>
              </a:lnSpc>
              <a:spcBef>
                <a:spcPts val="625"/>
              </a:spcBef>
              <a:buClr>
                <a:schemeClr val="lt1"/>
              </a:buClr>
              <a:buSzPct val="128000"/>
              <a:buFont typeface="Arial"/>
              <a:buChar char="•"/>
            </a:pPr>
            <a:r>
              <a:rPr b="0" baseline="0" i="0" lang="en-US" sz="2500" u="none" cap="none" strike="noStrike">
                <a:solidFill>
                  <a:schemeClr val="lt1"/>
                </a:solidFill>
                <a:latin typeface="Calibri"/>
                <a:ea typeface="Calibri"/>
                <a:cs typeface="Calibri"/>
                <a:sym typeface="Calibri"/>
              </a:rPr>
              <a:t>To win southern support Douglas’s bill declared that the territory would be organized on the principle of popular sovereignty, even though slavery in that territory had been banned under the Missouri Compromise. </a:t>
            </a:r>
          </a:p>
          <a:p>
            <a:pPr indent="-342900" lvl="0" marL="342900" marR="0" rtl="0" algn="l">
              <a:lnSpc>
                <a:spcPct val="110000"/>
              </a:lnSpc>
              <a:spcBef>
                <a:spcPts val="625"/>
              </a:spcBef>
              <a:buClr>
                <a:schemeClr val="lt1"/>
              </a:buClr>
              <a:buSzPct val="128000"/>
              <a:buFont typeface="Arial"/>
              <a:buChar char="•"/>
            </a:pPr>
            <a:r>
              <a:rPr b="0" baseline="0" i="0" lang="en-US" sz="2500" u="none" cap="none" strike="noStrike">
                <a:solidFill>
                  <a:schemeClr val="lt1"/>
                </a:solidFill>
                <a:latin typeface="Calibri"/>
                <a:ea typeface="Calibri"/>
                <a:cs typeface="Calibri"/>
                <a:sym typeface="Calibri"/>
              </a:rPr>
              <a:t>The Kansas-Nebraska Act proved to:</a:t>
            </a:r>
          </a:p>
          <a:p>
            <a:pPr indent="-285750" lvl="1" marL="742950" marR="0" rtl="0" algn="l">
              <a:lnSpc>
                <a:spcPct val="110000"/>
              </a:lnSpc>
              <a:spcBef>
                <a:spcPts val="575"/>
              </a:spcBef>
              <a:buClr>
                <a:schemeClr val="lt1"/>
              </a:buClr>
              <a:buSzPct val="122000"/>
              <a:buFont typeface="Arial"/>
              <a:buChar char="–"/>
            </a:pPr>
            <a:r>
              <a:rPr b="0" baseline="0" i="0" lang="en-US" sz="2300" u="none" cap="none" strike="noStrike">
                <a:solidFill>
                  <a:schemeClr val="lt1"/>
                </a:solidFill>
                <a:latin typeface="Calibri"/>
                <a:ea typeface="Calibri"/>
                <a:cs typeface="Calibri"/>
                <a:sym typeface="Calibri"/>
              </a:rPr>
              <a:t>destroy the Whig Party</a:t>
            </a:r>
          </a:p>
          <a:p>
            <a:pPr indent="-285750" lvl="1" marL="742950" marR="0" rtl="0" algn="l">
              <a:lnSpc>
                <a:spcPct val="110000"/>
              </a:lnSpc>
              <a:spcBef>
                <a:spcPts val="575"/>
              </a:spcBef>
              <a:buClr>
                <a:schemeClr val="lt1"/>
              </a:buClr>
              <a:buSzPct val="122000"/>
              <a:buFont typeface="Arial"/>
              <a:buChar char="–"/>
            </a:pPr>
            <a:r>
              <a:rPr b="0" baseline="0" i="0" lang="en-US" sz="2300" u="none" cap="none" strike="noStrike">
                <a:solidFill>
                  <a:schemeClr val="lt1"/>
                </a:solidFill>
                <a:latin typeface="Calibri"/>
                <a:ea typeface="Calibri"/>
                <a:cs typeface="Calibri"/>
                <a:sym typeface="Calibri"/>
              </a:rPr>
              <a:t>nearly destroy the northern wing of the Democratic Party</a:t>
            </a:r>
          </a:p>
          <a:p>
            <a:pPr indent="-285750" lvl="1" marL="742950" marR="0" rtl="0" algn="l">
              <a:lnSpc>
                <a:spcPct val="110000"/>
              </a:lnSpc>
              <a:spcBef>
                <a:spcPts val="575"/>
              </a:spcBef>
              <a:buClr>
                <a:schemeClr val="lt1"/>
              </a:buClr>
              <a:buSzPct val="122000"/>
              <a:buFont typeface="Arial"/>
              <a:buChar char="–"/>
            </a:pPr>
            <a:r>
              <a:rPr b="0" baseline="0" i="0" lang="en-US" sz="2300" u="none" cap="none" strike="noStrike">
                <a:solidFill>
                  <a:schemeClr val="lt1"/>
                </a:solidFill>
                <a:latin typeface="Calibri"/>
                <a:ea typeface="Calibri"/>
                <a:cs typeface="Calibri"/>
                <a:sym typeface="Calibri"/>
              </a:rPr>
              <a:t>negate treaties with Indians removed to Kansas in the 1830s.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1066800" y="379412"/>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The Dred Scott Decision</a:t>
            </a:r>
          </a:p>
        </p:txBody>
      </p:sp>
      <p:sp>
        <p:nvSpPr>
          <p:cNvPr id="191" name="Shape 191"/>
          <p:cNvSpPr txBox="1"/>
          <p:nvPr/>
        </p:nvSpPr>
        <p:spPr>
          <a:xfrm>
            <a:off x="838200" y="2133600"/>
            <a:ext cx="8077199" cy="37338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lt1"/>
              </a:buClr>
              <a:buSzPct val="114000"/>
              <a:buFont typeface="Arial"/>
              <a:buChar char="•"/>
            </a:pPr>
            <a:r>
              <a:rPr b="0" baseline="0" i="0" lang="en-US" sz="2800" u="none" cap="none" strike="noStrike">
                <a:solidFill>
                  <a:schemeClr val="lt1"/>
                </a:solidFill>
                <a:latin typeface="Calibri"/>
                <a:ea typeface="Calibri"/>
                <a:cs typeface="Calibri"/>
                <a:sym typeface="Calibri"/>
              </a:rPr>
              <a:t>The </a:t>
            </a:r>
            <a:r>
              <a:rPr b="0" baseline="0" i="1" lang="en-US" sz="2800" u="none" cap="none" strike="noStrike">
                <a:solidFill>
                  <a:schemeClr val="lt1"/>
                </a:solidFill>
                <a:latin typeface="Calibri"/>
                <a:ea typeface="Calibri"/>
                <a:cs typeface="Calibri"/>
                <a:sym typeface="Calibri"/>
              </a:rPr>
              <a:t>Dred Scott</a:t>
            </a:r>
            <a:r>
              <a:rPr b="0" baseline="0" i="0" lang="en-US" sz="2800" u="none" cap="none" strike="noStrike">
                <a:solidFill>
                  <a:schemeClr val="lt1"/>
                </a:solidFill>
                <a:latin typeface="Calibri"/>
                <a:ea typeface="Calibri"/>
                <a:cs typeface="Calibri"/>
                <a:sym typeface="Calibri"/>
              </a:rPr>
              <a:t> decision worsened sectional divisions. </a:t>
            </a:r>
          </a:p>
          <a:p>
            <a:pPr indent="-342900" lvl="0" marL="342900" marR="0" rtl="0" algn="l">
              <a:spcBef>
                <a:spcPts val="700"/>
              </a:spcBef>
              <a:buClr>
                <a:schemeClr val="lt1"/>
              </a:buClr>
              <a:buSzPct val="114000"/>
              <a:buFont typeface="Arial"/>
              <a:buChar char="•"/>
            </a:pPr>
            <a:r>
              <a:rPr b="0" baseline="0" i="0" lang="en-US" sz="2800" u="none" cap="none" strike="noStrike">
                <a:solidFill>
                  <a:schemeClr val="lt1"/>
                </a:solidFill>
                <a:latin typeface="Calibri"/>
                <a:ea typeface="Calibri"/>
                <a:cs typeface="Calibri"/>
                <a:sym typeface="Calibri"/>
              </a:rPr>
              <a:t>The Supreme Court ruled that Congress could not ban slavery in the territories and that Dred Scott’s long-term residence in free territory did not make him free. </a:t>
            </a:r>
          </a:p>
          <a:p>
            <a:pPr indent="-342900" lvl="0" marL="342900" marR="0" rtl="0" algn="l">
              <a:spcBef>
                <a:spcPts val="300"/>
              </a:spcBef>
              <a:buClr>
                <a:schemeClr val="lt1"/>
              </a:buClr>
              <a:buSzPct val="114000"/>
              <a:buFont typeface="Arial"/>
              <a:buChar char="•"/>
            </a:pPr>
            <a:r>
              <a:rPr b="0" baseline="0" i="0" lang="en-US" sz="2800" u="none" cap="none" strike="noStrike">
                <a:solidFill>
                  <a:schemeClr val="lt1"/>
                </a:solidFill>
                <a:latin typeface="Calibri"/>
                <a:ea typeface="Calibri"/>
                <a:cs typeface="Calibri"/>
                <a:sym typeface="Calibri"/>
              </a:rPr>
              <a:t>While Southerners applauded the decision, Northerners denounced it.</a:t>
            </a:r>
            <a:r>
              <a:rPr b="0" baseline="0" i="0" lang="en-US" sz="1200" u="none" cap="none" strike="noStrike">
                <a:solidFill>
                  <a:schemeClr val="lt1"/>
                </a:solidFill>
                <a:latin typeface="Calibri"/>
                <a:ea typeface="Calibri"/>
                <a:cs typeface="Calibri"/>
                <a:sym typeface="Calibri"/>
              </a:rPr>
              <a: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810000" y="6477000"/>
            <a:ext cx="2286000" cy="381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900" u="none" cap="none" strike="noStrike">
                <a:solidFill>
                  <a:schemeClr val="lt1"/>
                </a:solidFill>
                <a:latin typeface="Calibri"/>
                <a:ea typeface="Calibri"/>
                <a:cs typeface="Calibri"/>
                <a:sym typeface="Calibri"/>
              </a:rPr>
              <a:t>Election of 1860</a:t>
            </a:r>
          </a:p>
        </p:txBody>
      </p:sp>
      <p:sp>
        <p:nvSpPr>
          <p:cNvPr id="197" name="Shape 197"/>
          <p:cNvSpPr/>
          <p:nvPr/>
        </p:nvSpPr>
        <p:spPr>
          <a:xfrm>
            <a:off x="-1333500" y="-2332038"/>
            <a:ext cx="9144000" cy="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198" name="Shape 198"/>
          <p:cNvPicPr preferRelativeResize="0"/>
          <p:nvPr/>
        </p:nvPicPr>
        <p:blipFill rotWithShape="1">
          <a:blip r:embed="rId3">
            <a:alphaModFix/>
          </a:blip>
          <a:srcRect b="0" l="0" r="0" t="0"/>
          <a:stretch/>
        </p:blipFill>
        <p:spPr>
          <a:xfrm>
            <a:off x="0" y="0"/>
            <a:ext cx="6476999" cy="6858000"/>
          </a:xfrm>
          <a:prstGeom prst="rect">
            <a:avLst/>
          </a:prstGeom>
          <a:noFill/>
          <a:ln>
            <a:noFill/>
          </a:ln>
        </p:spPr>
      </p:pic>
      <p:sp>
        <p:nvSpPr>
          <p:cNvPr id="199" name="Shape 199"/>
          <p:cNvSpPr/>
          <p:nvPr/>
        </p:nvSpPr>
        <p:spPr>
          <a:xfrm>
            <a:off x="6553200" y="152400"/>
            <a:ext cx="2514600" cy="723900"/>
          </a:xfrm>
          <a:prstGeom prst="rect">
            <a:avLst/>
          </a:prstGeom>
        </p:spPr>
        <p:txBody>
          <a:bodyPr>
            <a:prstTxWarp prst="textPlain"/>
          </a:bodyPr>
          <a:lstStyle/>
          <a:p>
            <a:pPr algn="ctr"/>
            <a:r>
              <a:rPr b="0" i="0">
                <a:ln cap="flat" cmpd="sng" w="12700">
                  <a:solidFill>
                    <a:srgbClr val="FFFFFF"/>
                  </a:solidFill>
                  <a:prstDash val="solid"/>
                  <a:round/>
                  <a:headEnd len="med" w="med" type="none"/>
                  <a:tailEnd len="med" w="med" type="none"/>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Black"/>
              </a:rPr>
              <a:t>ELECTION OF 1860</a:t>
            </a:r>
          </a:p>
        </p:txBody>
      </p:sp>
      <p:sp>
        <p:nvSpPr>
          <p:cNvPr id="200" name="Shape 200"/>
          <p:cNvSpPr txBox="1"/>
          <p:nvPr/>
        </p:nvSpPr>
        <p:spPr>
          <a:xfrm>
            <a:off x="6477000" y="1143000"/>
            <a:ext cx="2666999" cy="4729162"/>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lt1"/>
              </a:buClr>
              <a:buSzPct val="100000"/>
              <a:buFont typeface="Noto Symbol"/>
              <a:buChar char="▪"/>
            </a:pPr>
            <a:r>
              <a:rPr b="1" baseline="0" i="0" lang="en-US" sz="2400" u="none" cap="none" strike="noStrike">
                <a:solidFill>
                  <a:schemeClr val="lt1"/>
                </a:solidFill>
                <a:latin typeface="Souce Sans Pro"/>
                <a:ea typeface="Souce Sans Pro"/>
                <a:cs typeface="Souce Sans Pro"/>
                <a:sym typeface="Souce Sans Pro"/>
              </a:rPr>
              <a:t>Country is polarized (divided) over the issue of slavery.</a:t>
            </a:r>
          </a:p>
          <a:p>
            <a:pPr indent="0" lvl="0" marL="0" marR="0" rtl="0" algn="ctr">
              <a:lnSpc>
                <a:spcPct val="90000"/>
              </a:lnSpc>
              <a:spcBef>
                <a:spcPts val="1200"/>
              </a:spcBef>
              <a:buClr>
                <a:schemeClr val="lt1"/>
              </a:buClr>
              <a:buSzPct val="100000"/>
              <a:buFont typeface="Noto Symbol"/>
              <a:buChar char="▪"/>
            </a:pPr>
            <a:r>
              <a:rPr b="1" baseline="0" i="0" lang="en-US" sz="2400" u="none" cap="none" strike="noStrike">
                <a:solidFill>
                  <a:schemeClr val="lt1"/>
                </a:solidFill>
                <a:latin typeface="Souce Sans Pro"/>
                <a:ea typeface="Souce Sans Pro"/>
                <a:cs typeface="Souce Sans Pro"/>
                <a:sym typeface="Souce Sans Pro"/>
              </a:rPr>
              <a:t>Once Lincoln is elected as president, South Carolina will secede from the U.S. along with several other Southern States.</a:t>
            </a:r>
          </a:p>
          <a:p>
            <a:pPr indent="0" lvl="0" marL="0" marR="0" rtl="0" algn="ctr">
              <a:lnSpc>
                <a:spcPct val="90000"/>
              </a:lnSpc>
              <a:spcBef>
                <a:spcPts val="1200"/>
              </a:spcBef>
              <a:buClr>
                <a:schemeClr val="lt1"/>
              </a:buClr>
              <a:buSzPct val="100000"/>
              <a:buFont typeface="Noto Symbol"/>
              <a:buChar char="▪"/>
            </a:pPr>
            <a:r>
              <a:rPr b="1" baseline="0" i="0" lang="en-US" sz="2400" u="none" cap="none" strike="noStrike">
                <a:solidFill>
                  <a:schemeClr val="lt1"/>
                </a:solidFill>
                <a:latin typeface="Souce Sans Pro"/>
                <a:ea typeface="Souce Sans Pro"/>
                <a:cs typeface="Souce Sans Pro"/>
                <a:sym typeface="Souce Sans Pro"/>
              </a:rPr>
              <a:t>They will form the Confederate States of America---CSA</a:t>
            </a:r>
          </a:p>
        </p:txBody>
      </p:sp>
      <p:sp>
        <p:nvSpPr>
          <p:cNvPr id="201" name="Shape 201"/>
          <p:cNvSpPr txBox="1"/>
          <p:nvPr/>
        </p:nvSpPr>
        <p:spPr>
          <a:xfrm>
            <a:off x="152400" y="3276600"/>
            <a:ext cx="1904999" cy="901700"/>
          </a:xfrm>
          <a:prstGeom prst="rect">
            <a:avLst/>
          </a:prstGeom>
          <a:solidFill>
            <a:srgbClr val="FFFFB1"/>
          </a:solidFill>
          <a:ln cap="flat" cmpd="tri" w="76200">
            <a:solidFill>
              <a:schemeClr val="lt1"/>
            </a:solidFill>
            <a:prstDash val="solid"/>
            <a:miter/>
            <a:headEnd len="med" w="med" type="none"/>
            <a:tailEnd len="med" w="med" type="none"/>
          </a:ln>
        </p:spPr>
        <p:txBody>
          <a:bodyPr anchorCtr="0" anchor="t" bIns="45700" lIns="91425" rIns="91425" tIns="45700">
            <a:noAutofit/>
          </a:bodyPr>
          <a:lstStyle/>
          <a:p>
            <a:pPr indent="0" lvl="0" marL="0" marR="0" rtl="0" algn="ctr">
              <a:lnSpc>
                <a:spcPct val="80000"/>
              </a:lnSpc>
              <a:spcBef>
                <a:spcPts val="0"/>
              </a:spcBef>
              <a:buClr>
                <a:schemeClr val="lt1"/>
              </a:buClr>
              <a:buSzPct val="100000"/>
              <a:buFont typeface="Souce Sans Pro"/>
              <a:buChar char="•"/>
            </a:pPr>
            <a:r>
              <a:rPr b="1" baseline="0" i="0" lang="en-US" sz="2000" u="none" cap="none" strike="noStrike">
                <a:solidFill>
                  <a:schemeClr val="lt1"/>
                </a:solidFill>
                <a:latin typeface="Souce Sans Pro"/>
                <a:ea typeface="Souce Sans Pro"/>
                <a:cs typeface="Souce Sans Pro"/>
                <a:sym typeface="Souce Sans Pro"/>
              </a:rPr>
              <a:t>303 total electoral votes and 152 to win.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5612" y="315383"/>
            <a:ext cx="8226425"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Types of Gov’t</a:t>
            </a:r>
          </a:p>
        </p:txBody>
      </p:sp>
      <p:pic>
        <p:nvPicPr>
          <p:cNvPr id="87" name="Shape 87"/>
          <p:cNvPicPr preferRelativeResize="0"/>
          <p:nvPr>
            <p:ph idx="1" type="body"/>
          </p:nvPr>
        </p:nvPicPr>
        <p:blipFill rotWithShape="1">
          <a:blip r:embed="rId3">
            <a:alphaModFix/>
          </a:blip>
          <a:srcRect b="0" l="0" r="0" t="0"/>
          <a:stretch/>
        </p:blipFill>
        <p:spPr>
          <a:xfrm>
            <a:off x="5295900" y="1718733"/>
            <a:ext cx="2781300" cy="4267199"/>
          </a:xfrm>
          <a:prstGeom prst="rect">
            <a:avLst/>
          </a:prstGeom>
          <a:noFill/>
          <a:ln>
            <a:noFill/>
          </a:ln>
        </p:spPr>
      </p:pic>
      <p:sp>
        <p:nvSpPr>
          <p:cNvPr id="88" name="Shape 88"/>
          <p:cNvSpPr txBox="1"/>
          <p:nvPr/>
        </p:nvSpPr>
        <p:spPr>
          <a:xfrm>
            <a:off x="455612" y="1640946"/>
            <a:ext cx="4037012" cy="4497387"/>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lt1"/>
              </a:buClr>
              <a:buSzPct val="100000"/>
              <a:buFont typeface="Arial"/>
              <a:buChar char="•"/>
            </a:pPr>
            <a:r>
              <a:rPr b="0" baseline="0" i="0" lang="en-US" sz="2000" u="none" cap="none" strike="noStrike">
                <a:solidFill>
                  <a:schemeClr val="lt1"/>
                </a:solidFill>
                <a:latin typeface="Arial"/>
                <a:ea typeface="Arial"/>
                <a:cs typeface="Arial"/>
                <a:sym typeface="Arial"/>
              </a:rPr>
              <a:t>A</a:t>
            </a:r>
            <a:r>
              <a:rPr b="0" baseline="0" i="1" lang="en-US" sz="2000" u="none" cap="none" strike="noStrike">
                <a:solidFill>
                  <a:schemeClr val="lt1"/>
                </a:solidFill>
                <a:latin typeface="Arial"/>
                <a:ea typeface="Arial"/>
                <a:cs typeface="Arial"/>
                <a:sym typeface="Arial"/>
              </a:rPr>
              <a:t> </a:t>
            </a:r>
            <a:r>
              <a:rPr b="0" baseline="0" i="1" lang="en-US" sz="2000" u="none" cap="none" strike="noStrike">
                <a:solidFill>
                  <a:srgbClr val="FF0000"/>
                </a:solidFill>
                <a:latin typeface="Arial"/>
                <a:ea typeface="Arial"/>
                <a:cs typeface="Arial"/>
                <a:sym typeface="Arial"/>
              </a:rPr>
              <a:t>unitary system </a:t>
            </a:r>
            <a:r>
              <a:rPr b="0" baseline="0" i="0" lang="en-US" sz="2000" u="none" cap="none" strike="noStrike">
                <a:solidFill>
                  <a:schemeClr val="lt1"/>
                </a:solidFill>
                <a:latin typeface="Arial"/>
                <a:ea typeface="Arial"/>
                <a:cs typeface="Arial"/>
                <a:sym typeface="Arial"/>
              </a:rPr>
              <a:t>gives all key powers to the national or central government. The central government can still set up other local or state governments.</a:t>
            </a:r>
          </a:p>
          <a:p>
            <a:pPr indent="-342900" lvl="0" marL="342900" marR="0" rtl="0" algn="l">
              <a:spcBef>
                <a:spcPts val="400"/>
              </a:spcBef>
              <a:buClr>
                <a:schemeClr val="lt1"/>
              </a:buClr>
              <a:buSzPct val="100000"/>
              <a:buFont typeface="Arial"/>
              <a:buChar char="•"/>
            </a:pPr>
            <a:r>
              <a:rPr b="0" baseline="0" i="0" lang="en-US" sz="2000" u="none" cap="none" strike="noStrike">
                <a:solidFill>
                  <a:schemeClr val="lt1"/>
                </a:solidFill>
                <a:latin typeface="Arial"/>
                <a:ea typeface="Arial"/>
                <a:cs typeface="Arial"/>
                <a:sym typeface="Arial"/>
              </a:rPr>
              <a:t>China is an example of unitary government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nvSpPr>
        <p:spPr>
          <a:xfrm>
            <a:off x="0" y="985837"/>
            <a:ext cx="9144000" cy="6242049"/>
          </a:xfrm>
          <a:prstGeom prst="rect">
            <a:avLst/>
          </a:prstGeom>
          <a:noFill/>
          <a:ln>
            <a:noFill/>
          </a:ln>
        </p:spPr>
        <p:txBody>
          <a:bodyPr anchorCtr="0" anchor="t" bIns="45700" lIns="91425" rIns="91425" tIns="45700">
            <a:noAutofit/>
          </a:bodyPr>
          <a:lstStyle/>
          <a:p>
            <a:pPr indent="-457200" lvl="0" marL="457200" marR="0" rtl="0" algn="l">
              <a:lnSpc>
                <a:spcPct val="95000"/>
              </a:lnSpc>
              <a:spcBef>
                <a:spcPts val="0"/>
              </a:spcBef>
              <a:buClr>
                <a:schemeClr val="lt1"/>
              </a:buClr>
              <a:buSzPct val="100000"/>
              <a:buFont typeface="Tahoma"/>
              <a:buAutoNum type="arabicPeriod"/>
            </a:pPr>
            <a:r>
              <a:rPr b="1" baseline="0" i="0" lang="en-US" sz="2400" u="none" cap="none" strike="noStrike">
                <a:solidFill>
                  <a:schemeClr val="lt1"/>
                </a:solidFill>
                <a:latin typeface="Tahoma"/>
                <a:ea typeface="Tahoma"/>
                <a:cs typeface="Tahoma"/>
                <a:sym typeface="Tahoma"/>
              </a:rPr>
              <a:t>Confederate States of America----CSA</a:t>
            </a:r>
          </a:p>
          <a:p>
            <a:pPr indent="-457200" lvl="1" marL="914400" marR="0" rtl="0" algn="l">
              <a:lnSpc>
                <a:spcPct val="95000"/>
              </a:lnSpc>
              <a:spcBef>
                <a:spcPts val="120"/>
              </a:spcBef>
              <a:buClr>
                <a:srgbClr val="008000"/>
              </a:buClr>
              <a:buSzPct val="100000"/>
              <a:buFont typeface="Noto Symbol"/>
              <a:buChar char="▪"/>
            </a:pPr>
            <a:r>
              <a:rPr b="1" baseline="0" i="0" lang="en-US" sz="2400" u="none" cap="none" strike="noStrike">
                <a:solidFill>
                  <a:srgbClr val="008000"/>
                </a:solidFill>
                <a:latin typeface="Tahoma"/>
                <a:ea typeface="Tahoma"/>
                <a:cs typeface="Tahoma"/>
                <a:sym typeface="Tahoma"/>
              </a:rPr>
              <a:t>Jefferson Davis---President</a:t>
            </a:r>
          </a:p>
          <a:p>
            <a:pPr indent="-457200" lvl="1" marL="914400" marR="0" rtl="0" algn="l">
              <a:lnSpc>
                <a:spcPct val="95000"/>
              </a:lnSpc>
              <a:spcBef>
                <a:spcPts val="120"/>
              </a:spcBef>
              <a:buClr>
                <a:schemeClr val="lt1"/>
              </a:buClr>
              <a:buSzPct val="100000"/>
              <a:buFont typeface="Noto Symbol"/>
              <a:buChar char="▪"/>
            </a:pPr>
            <a:r>
              <a:rPr b="1" baseline="0" i="0" lang="en-US" sz="2400" u="none" cap="none" strike="noStrike">
                <a:solidFill>
                  <a:schemeClr val="lt1"/>
                </a:solidFill>
                <a:latin typeface="Tahoma"/>
                <a:ea typeface="Tahoma"/>
                <a:cs typeface="Tahoma"/>
                <a:sym typeface="Tahoma"/>
              </a:rPr>
              <a:t>Confederate Constitution</a:t>
            </a:r>
          </a:p>
          <a:p>
            <a:pPr indent="-457200" lvl="0" marL="457200" marR="0" rtl="0" algn="l">
              <a:lnSpc>
                <a:spcPct val="95000"/>
              </a:lnSpc>
              <a:spcBef>
                <a:spcPts val="120"/>
              </a:spcBef>
              <a:buClr>
                <a:schemeClr val="lt1"/>
              </a:buClr>
              <a:buSzPct val="100000"/>
              <a:buFont typeface="Tahoma"/>
              <a:buAutoNum type="arabicPeriod"/>
            </a:pPr>
            <a:r>
              <a:rPr b="1" baseline="0" i="0" lang="en-US" sz="2400" u="none" cap="none" strike="noStrike">
                <a:solidFill>
                  <a:schemeClr val="lt1"/>
                </a:solidFill>
                <a:latin typeface="Tahoma"/>
                <a:ea typeface="Tahoma"/>
                <a:cs typeface="Tahoma"/>
                <a:sym typeface="Tahoma"/>
              </a:rPr>
              <a:t>Firing on Fort Sumter, April 12, 1861</a:t>
            </a:r>
          </a:p>
          <a:p>
            <a:pPr indent="-457200" lvl="1" marL="914400" marR="0" rtl="0" algn="l">
              <a:lnSpc>
                <a:spcPct val="95000"/>
              </a:lnSpc>
              <a:spcBef>
                <a:spcPts val="120"/>
              </a:spcBef>
              <a:buClr>
                <a:schemeClr val="lt1"/>
              </a:buClr>
              <a:buSzPct val="100000"/>
              <a:buFont typeface="Tahoma"/>
              <a:buChar char="▪"/>
            </a:pPr>
            <a:r>
              <a:rPr b="1" baseline="0" i="0" lang="en-US" sz="2400" u="none" cap="none" strike="noStrike">
                <a:solidFill>
                  <a:schemeClr val="lt1"/>
                </a:solidFill>
                <a:latin typeface="Tahoma"/>
                <a:ea typeface="Tahoma"/>
                <a:cs typeface="Tahoma"/>
                <a:sym typeface="Tahoma"/>
              </a:rPr>
              <a:t>Lincoln needed border states </a:t>
            </a:r>
          </a:p>
          <a:p>
            <a:pPr indent="-457200" lvl="1" marL="914400" marR="0" rtl="0" algn="l">
              <a:lnSpc>
                <a:spcPct val="95000"/>
              </a:lnSpc>
              <a:spcBef>
                <a:spcPts val="120"/>
              </a:spcBef>
              <a:buClr>
                <a:schemeClr val="lt1"/>
              </a:buClr>
              <a:buSzPct val="100000"/>
              <a:buFont typeface="Tahoma"/>
              <a:buChar char="▪"/>
            </a:pPr>
            <a:r>
              <a:rPr b="1" baseline="0" i="0" lang="en-US" sz="2400" u="none" cap="none" strike="noStrike">
                <a:solidFill>
                  <a:schemeClr val="lt1"/>
                </a:solidFill>
                <a:latin typeface="Tahoma"/>
                <a:ea typeface="Tahoma"/>
                <a:cs typeface="Tahoma"/>
                <a:sym typeface="Tahoma"/>
              </a:rPr>
              <a:t>South fires first shot</a:t>
            </a:r>
          </a:p>
          <a:p>
            <a:pPr indent="-457200" lvl="1" marL="914400" marR="0" rtl="0" algn="l">
              <a:lnSpc>
                <a:spcPct val="95000"/>
              </a:lnSpc>
              <a:spcBef>
                <a:spcPts val="120"/>
              </a:spcBef>
              <a:buClr>
                <a:schemeClr val="lt1"/>
              </a:buClr>
              <a:buSzPct val="100000"/>
              <a:buFont typeface="Tahoma"/>
              <a:buChar char="▪"/>
            </a:pPr>
            <a:r>
              <a:rPr b="1" baseline="0" i="0" lang="en-US" sz="2400" u="none" cap="none" strike="noStrike">
                <a:solidFill>
                  <a:schemeClr val="lt1"/>
                </a:solidFill>
                <a:latin typeface="Tahoma"/>
                <a:ea typeface="Tahoma"/>
                <a:cs typeface="Tahoma"/>
                <a:sym typeface="Tahoma"/>
              </a:rPr>
              <a:t>Suspends Constitution</a:t>
            </a:r>
          </a:p>
          <a:p>
            <a:pPr indent="-457200" lvl="0" marL="457200" marR="0" rtl="0" algn="l">
              <a:lnSpc>
                <a:spcPct val="95000"/>
              </a:lnSpc>
              <a:spcBef>
                <a:spcPts val="120"/>
              </a:spcBef>
              <a:buClr>
                <a:srgbClr val="0000FF"/>
              </a:buClr>
              <a:buSzPct val="100000"/>
              <a:buFont typeface="Tahoma"/>
              <a:buAutoNum type="arabicPeriod"/>
            </a:pPr>
            <a:r>
              <a:rPr b="1" baseline="0" i="0" lang="en-US" sz="2400" u="none" cap="none" strike="noStrike">
                <a:solidFill>
                  <a:srgbClr val="0000FF"/>
                </a:solidFill>
                <a:latin typeface="Tahoma"/>
                <a:ea typeface="Tahoma"/>
                <a:cs typeface="Tahoma"/>
                <a:sym typeface="Tahoma"/>
              </a:rPr>
              <a:t>NORTH VS. SOUTH</a:t>
            </a:r>
          </a:p>
          <a:p>
            <a:pPr indent="-457200" lvl="0" marL="457200" marR="0" rtl="0" algn="l">
              <a:lnSpc>
                <a:spcPct val="95000"/>
              </a:lnSpc>
              <a:spcBef>
                <a:spcPts val="120"/>
              </a:spcBef>
              <a:buClr>
                <a:schemeClr val="lt1"/>
              </a:buClr>
              <a:buSzPct val="100000"/>
              <a:buFont typeface="Tahoma"/>
              <a:buChar char="•"/>
            </a:pPr>
            <a:r>
              <a:rPr b="1" baseline="0" i="0" lang="en-US" sz="2400" u="none" cap="none" strike="noStrike">
                <a:solidFill>
                  <a:schemeClr val="lt1"/>
                </a:solidFill>
                <a:latin typeface="Tahoma"/>
                <a:ea typeface="Tahoma"/>
                <a:cs typeface="Tahoma"/>
                <a:sym typeface="Tahoma"/>
              </a:rPr>
              <a:t>Advantages</a:t>
            </a:r>
          </a:p>
          <a:p>
            <a:pPr indent="-457200" lvl="0" marL="457200" marR="0" rtl="0" algn="l">
              <a:lnSpc>
                <a:spcPct val="95000"/>
              </a:lnSpc>
              <a:spcBef>
                <a:spcPts val="120"/>
              </a:spcBef>
              <a:buClr>
                <a:schemeClr val="lt1"/>
              </a:buClr>
              <a:buSzPct val="100000"/>
              <a:buFont typeface="Tahoma"/>
              <a:buChar char="•"/>
            </a:pPr>
            <a:r>
              <a:rPr b="1" baseline="0" i="0" lang="en-US" sz="2400" u="none" cap="none" strike="noStrike">
                <a:solidFill>
                  <a:schemeClr val="lt1"/>
                </a:solidFill>
                <a:latin typeface="Tahoma"/>
                <a:ea typeface="Tahoma"/>
                <a:cs typeface="Tahoma"/>
                <a:sym typeface="Tahoma"/>
              </a:rPr>
              <a:t>Strategy</a:t>
            </a:r>
          </a:p>
          <a:p>
            <a:pPr indent="-457200" lvl="0" marL="457200" marR="0" rtl="0" algn="l">
              <a:lnSpc>
                <a:spcPct val="95000"/>
              </a:lnSpc>
              <a:spcBef>
                <a:spcPts val="120"/>
              </a:spcBef>
              <a:buClr>
                <a:schemeClr val="lt1"/>
              </a:buClr>
              <a:buSzPct val="100000"/>
              <a:buFont typeface="Tahoma"/>
              <a:buChar char="•"/>
            </a:pPr>
            <a:r>
              <a:rPr b="1" baseline="0" i="0" lang="en-US" sz="2400" u="none" cap="none" strike="noStrike">
                <a:solidFill>
                  <a:schemeClr val="lt1"/>
                </a:solidFill>
                <a:latin typeface="Tahoma"/>
                <a:ea typeface="Tahoma"/>
                <a:cs typeface="Tahoma"/>
                <a:sym typeface="Tahoma"/>
              </a:rPr>
              <a:t>Military leaders</a:t>
            </a:r>
          </a:p>
          <a:p>
            <a:pPr indent="-457200" lvl="0" marL="457200" marR="0" rtl="0" algn="l">
              <a:lnSpc>
                <a:spcPct val="95000"/>
              </a:lnSpc>
              <a:spcBef>
                <a:spcPts val="140"/>
              </a:spcBef>
              <a:buClr>
                <a:schemeClr val="lt1"/>
              </a:buClr>
              <a:buFont typeface="Noto Symbol"/>
              <a:buNone/>
            </a:pPr>
            <a:r>
              <a:t/>
            </a:r>
            <a:endParaRPr b="0" baseline="0" i="0" sz="2800" u="none" cap="none" strike="noStrike">
              <a:solidFill>
                <a:schemeClr val="lt1"/>
              </a:solidFill>
              <a:latin typeface="Impact"/>
              <a:ea typeface="Impact"/>
              <a:cs typeface="Impact"/>
              <a:sym typeface="Impact"/>
            </a:endParaRPr>
          </a:p>
          <a:p>
            <a:pPr indent="-279400" lvl="2" marL="1371600" marR="0" rtl="0" algn="l">
              <a:lnSpc>
                <a:spcPct val="95000"/>
              </a:lnSpc>
              <a:spcBef>
                <a:spcPts val="140"/>
              </a:spcBef>
              <a:buClr>
                <a:schemeClr val="lt1"/>
              </a:buClr>
              <a:buFont typeface="Noto Symbol"/>
              <a:buNone/>
            </a:pPr>
            <a:r>
              <a:t/>
            </a:r>
            <a:endParaRPr b="0" baseline="0" i="0" sz="2800" u="none" cap="none" strike="noStrike">
              <a:solidFill>
                <a:schemeClr val="lt1"/>
              </a:solidFill>
              <a:latin typeface="Impact"/>
              <a:ea typeface="Impact"/>
              <a:cs typeface="Impact"/>
              <a:sym typeface="Impact"/>
            </a:endParaRPr>
          </a:p>
          <a:p>
            <a:pPr indent="-279400" lvl="0" marL="457200" marR="0" rtl="0" algn="l">
              <a:lnSpc>
                <a:spcPct val="95000"/>
              </a:lnSpc>
              <a:spcBef>
                <a:spcPts val="140"/>
              </a:spcBef>
              <a:buClr>
                <a:schemeClr val="lt1"/>
              </a:buClr>
              <a:buFont typeface="Arial"/>
              <a:buNone/>
            </a:pPr>
            <a:r>
              <a:t/>
            </a:r>
            <a:endParaRPr b="0" baseline="0" i="0" sz="2800" u="none" cap="none" strike="noStrike">
              <a:solidFill>
                <a:schemeClr val="lt1"/>
              </a:solidFill>
              <a:latin typeface="Impact"/>
              <a:ea typeface="Impact"/>
              <a:cs typeface="Impact"/>
              <a:sym typeface="Impact"/>
            </a:endParaRPr>
          </a:p>
          <a:p>
            <a:pPr indent="-457200" lvl="0" marL="457200" marR="0" rtl="0" algn="l">
              <a:lnSpc>
                <a:spcPct val="95000"/>
              </a:lnSpc>
              <a:spcBef>
                <a:spcPts val="140"/>
              </a:spcBef>
              <a:buNone/>
            </a:pPr>
            <a:r>
              <a:t/>
            </a:r>
            <a:endParaRPr b="0" baseline="0" i="0" sz="2800" u="none" cap="none" strike="noStrike">
              <a:solidFill>
                <a:schemeClr val="lt1"/>
              </a:solidFill>
              <a:latin typeface="Impact"/>
              <a:ea typeface="Impact"/>
              <a:cs typeface="Impact"/>
              <a:sym typeface="Impact"/>
            </a:endParaRPr>
          </a:p>
          <a:p>
            <a:pPr indent="-457200" lvl="0" marL="457200" marR="0" rtl="0" algn="l">
              <a:lnSpc>
                <a:spcPct val="95000"/>
              </a:lnSpc>
              <a:spcBef>
                <a:spcPts val="140"/>
              </a:spcBef>
              <a:buSzPct val="25000"/>
              <a:buNone/>
            </a:pPr>
            <a:r>
              <a:rPr b="1" baseline="0" i="0" lang="en-US" sz="2800" u="none" cap="none" strike="noStrike">
                <a:solidFill>
                  <a:schemeClr val="lt1"/>
                </a:solidFill>
                <a:latin typeface="Impact"/>
                <a:ea typeface="Impact"/>
                <a:cs typeface="Impact"/>
                <a:sym typeface="Impact"/>
              </a:rPr>
              <a:t> </a:t>
            </a:r>
          </a:p>
        </p:txBody>
      </p:sp>
      <p:sp>
        <p:nvSpPr>
          <p:cNvPr id="207" name="Shape 207"/>
          <p:cNvSpPr/>
          <p:nvPr/>
        </p:nvSpPr>
        <p:spPr>
          <a:xfrm>
            <a:off x="533400" y="76200"/>
            <a:ext cx="7391399" cy="304800"/>
          </a:xfrm>
          <a:prstGeom prst="rect">
            <a:avLst/>
          </a:prstGeom>
        </p:spPr>
        <p:txBody>
          <a:bodyPr>
            <a:prstTxWarp prst="textPlain"/>
          </a:bodyPr>
          <a:lstStyle/>
          <a:p>
            <a:pPr algn="ctr"/>
            <a:r>
              <a:rPr b="1" i="0">
                <a:ln cap="flat" cmpd="sng" w="28575">
                  <a:solidFill>
                    <a:schemeClr val="lt1"/>
                  </a:solidFill>
                  <a:prstDash val="solid"/>
                  <a:round/>
                  <a:headEnd len="med" w="med" type="none"/>
                  <a:tailEnd len="med" w="med" type="none"/>
                </a:ln>
                <a:gradFill>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0"/>
                </a:gradFill>
                <a:latin typeface="Impact"/>
              </a:rPr>
              <a:t>THE CIVIL WAR</a:t>
            </a:r>
          </a:p>
        </p:txBody>
      </p:sp>
      <p:sp>
        <p:nvSpPr>
          <p:cNvPr id="208" name="Shape 208"/>
          <p:cNvSpPr/>
          <p:nvPr/>
        </p:nvSpPr>
        <p:spPr>
          <a:xfrm>
            <a:off x="1600200" y="457200"/>
            <a:ext cx="5457825" cy="304799"/>
          </a:xfrm>
          <a:prstGeom prst="rect">
            <a:avLst/>
          </a:prstGeom>
        </p:spPr>
        <p:txBody>
          <a:bodyPr>
            <a:prstTxWarp prst="textPlain"/>
          </a:bodyPr>
          <a:lstStyle/>
          <a:p>
            <a:pPr algn="ctr"/>
            <a:r>
              <a:rPr b="1" i="0">
                <a:ln cap="flat" cmpd="sng" w="19050">
                  <a:solidFill>
                    <a:srgbClr val="000000"/>
                  </a:solidFill>
                  <a:prstDash val="solid"/>
                  <a:round/>
                  <a:headEnd len="med" w="med" type="none"/>
                  <a:tailEnd len="med" w="med" type="none"/>
                </a:ln>
                <a:gradFill>
                  <a:gsLst>
                    <a:gs pos="0">
                      <a:srgbClr val="0000FF"/>
                    </a:gs>
                    <a:gs pos="100000">
                      <a:srgbClr val="FFFF66"/>
                    </a:gs>
                  </a:gsLst>
                  <a:lin ang="5400000" scaled="0"/>
                </a:gradFill>
                <a:latin typeface="Arial Black"/>
              </a:rPr>
              <a:t>1861 to 1865</a:t>
            </a:r>
          </a:p>
        </p:txBody>
      </p:sp>
      <p:sp>
        <p:nvSpPr>
          <p:cNvPr id="209" name="Shape 209"/>
          <p:cNvSpPr/>
          <p:nvPr/>
        </p:nvSpPr>
        <p:spPr>
          <a:xfrm>
            <a:off x="6477000" y="2667000"/>
            <a:ext cx="2438399" cy="2286000"/>
          </a:xfrm>
          <a:prstGeom prst="wedgeRoundRectCallout">
            <a:avLst>
              <a:gd fmla="val -61069" name="adj1"/>
              <a:gd fmla="val -45903" name="adj2"/>
              <a:gd fmla="val 16667" name="adj3"/>
            </a:avLst>
          </a:prstGeom>
          <a:gradFill>
            <a:gsLst>
              <a:gs pos="0">
                <a:srgbClr val="FFFFCC"/>
              </a:gs>
              <a:gs pos="100000">
                <a:srgbClr val="CCFFFF"/>
              </a:gs>
            </a:gsLst>
            <a:lin ang="5400000" scaled="0"/>
          </a:gradFill>
          <a:ln cap="flat" cmpd="sng" w="2857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2000" u="none" cap="none" strike="noStrike">
              <a:solidFill>
                <a:schemeClr val="lt1"/>
              </a:solidFill>
              <a:latin typeface="Times New Roman"/>
              <a:ea typeface="Times New Roman"/>
              <a:cs typeface="Times New Roman"/>
              <a:sym typeface="Times New Roman"/>
            </a:endParaRPr>
          </a:p>
        </p:txBody>
      </p:sp>
      <p:sp>
        <p:nvSpPr>
          <p:cNvPr id="210" name="Shape 210"/>
          <p:cNvSpPr txBox="1"/>
          <p:nvPr/>
        </p:nvSpPr>
        <p:spPr>
          <a:xfrm>
            <a:off x="6553200" y="2819400"/>
            <a:ext cx="2362200" cy="229234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600" u="none" cap="none" strike="noStrike">
                <a:solidFill>
                  <a:schemeClr val="lt1"/>
                </a:solidFill>
                <a:latin typeface="Tahoma"/>
                <a:ea typeface="Tahoma"/>
                <a:cs typeface="Tahoma"/>
                <a:sym typeface="Tahoma"/>
              </a:rPr>
              <a:t>Border states were slave states but remained </a:t>
            </a:r>
            <a:r>
              <a:rPr b="1" baseline="0" i="0" lang="en-US" sz="1600" u="sng" cap="none" strike="noStrike">
                <a:solidFill>
                  <a:schemeClr val="lt1"/>
                </a:solidFill>
                <a:latin typeface="Tahoma"/>
                <a:ea typeface="Tahoma"/>
                <a:cs typeface="Tahoma"/>
                <a:sym typeface="Tahoma"/>
              </a:rPr>
              <a:t>loyal</a:t>
            </a:r>
            <a:r>
              <a:rPr b="1" baseline="0" i="0" lang="en-US" sz="1600" u="none" cap="none" strike="noStrike">
                <a:solidFill>
                  <a:schemeClr val="lt1"/>
                </a:solidFill>
                <a:latin typeface="Tahoma"/>
                <a:ea typeface="Tahoma"/>
                <a:cs typeface="Tahoma"/>
                <a:sym typeface="Tahoma"/>
              </a:rPr>
              <a:t> to the North…Lincoln needed them….. </a:t>
            </a:r>
            <a:r>
              <a:rPr b="1" baseline="0" i="0" lang="en-US" sz="1600" u="sng" cap="none" strike="noStrike">
                <a:solidFill>
                  <a:schemeClr val="lt1"/>
                </a:solidFill>
                <a:latin typeface="Tahoma"/>
                <a:ea typeface="Tahoma"/>
                <a:cs typeface="Tahoma"/>
                <a:sym typeface="Tahoma"/>
              </a:rPr>
              <a:t>Maryland, Delaware, Kentucky and Missouri……..</a:t>
            </a:r>
            <a:br>
              <a:rPr b="1" baseline="0" i="0" lang="en-US" sz="1200" u="none" cap="none" strike="noStrike">
                <a:solidFill>
                  <a:schemeClr val="lt1"/>
                </a:solidFill>
                <a:latin typeface="Tahoma"/>
                <a:ea typeface="Tahoma"/>
                <a:cs typeface="Tahoma"/>
                <a:sym typeface="Tahoma"/>
              </a:rPr>
            </a:b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 calcmode="lin" valueType="num">
                                      <p:cBhvr additive="base">
                                        <p:cTn dur="500"/>
                                        <p:tgtEl>
                                          <p:spTgt spid="20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 calcmode="lin" valueType="num">
                                      <p:cBhvr additive="base">
                                        <p:cTn dur="500"/>
                                        <p:tgtEl>
                                          <p:spTgt spid="206">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 calcmode="lin" valueType="num">
                                      <p:cBhvr additive="base">
                                        <p:cTn dur="500"/>
                                        <p:tgtEl>
                                          <p:spTgt spid="206">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 calcmode="lin" valueType="num">
                                      <p:cBhvr additive="base">
                                        <p:cTn dur="500"/>
                                        <p:tgtEl>
                                          <p:spTgt spid="206">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 calcmode="lin" valueType="num">
                                      <p:cBhvr additive="base">
                                        <p:cTn dur="500"/>
                                        <p:tgtEl>
                                          <p:spTgt spid="206">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anim calcmode="lin" valueType="num">
                                      <p:cBhvr additive="base">
                                        <p:cTn dur="500"/>
                                        <p:tgtEl>
                                          <p:spTgt spid="206">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anim calcmode="lin" valueType="num">
                                      <p:cBhvr additive="base">
                                        <p:cTn dur="500"/>
                                        <p:tgtEl>
                                          <p:spTgt spid="206">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7" st="7"/>
                                            </p:txEl>
                                          </p:spTgt>
                                        </p:tgtEl>
                                        <p:attrNameLst>
                                          <p:attrName>style.visibility</p:attrName>
                                        </p:attrNameLst>
                                      </p:cBhvr>
                                      <p:to>
                                        <p:strVal val="visible"/>
                                      </p:to>
                                    </p:set>
                                    <p:anim calcmode="lin" valueType="num">
                                      <p:cBhvr additive="base">
                                        <p:cTn dur="500"/>
                                        <p:tgtEl>
                                          <p:spTgt spid="206">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8" st="8"/>
                                            </p:txEl>
                                          </p:spTgt>
                                        </p:tgtEl>
                                        <p:attrNameLst>
                                          <p:attrName>style.visibility</p:attrName>
                                        </p:attrNameLst>
                                      </p:cBhvr>
                                      <p:to>
                                        <p:strVal val="visible"/>
                                      </p:to>
                                    </p:set>
                                    <p:anim calcmode="lin" valueType="num">
                                      <p:cBhvr additive="base">
                                        <p:cTn dur="500"/>
                                        <p:tgtEl>
                                          <p:spTgt spid="206">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9" st="9"/>
                                            </p:txEl>
                                          </p:spTgt>
                                        </p:tgtEl>
                                        <p:attrNameLst>
                                          <p:attrName>style.visibility</p:attrName>
                                        </p:attrNameLst>
                                      </p:cBhvr>
                                      <p:to>
                                        <p:strVal val="visible"/>
                                      </p:to>
                                    </p:set>
                                    <p:anim calcmode="lin" valueType="num">
                                      <p:cBhvr additive="base">
                                        <p:cTn dur="500"/>
                                        <p:tgtEl>
                                          <p:spTgt spid="206">
                                            <p:txEl>
                                              <p:pRg end="9" st="9"/>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9" st="9"/>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10" st="10"/>
                                            </p:txEl>
                                          </p:spTgt>
                                        </p:tgtEl>
                                        <p:attrNameLst>
                                          <p:attrName>style.visibility</p:attrName>
                                        </p:attrNameLst>
                                      </p:cBhvr>
                                      <p:to>
                                        <p:strVal val="visible"/>
                                      </p:to>
                                    </p:set>
                                    <p:anim calcmode="lin" valueType="num">
                                      <p:cBhvr additive="base">
                                        <p:cTn dur="500"/>
                                        <p:tgtEl>
                                          <p:spTgt spid="206">
                                            <p:txEl>
                                              <p:pRg end="10" st="10"/>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10" st="1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11" st="11"/>
                                            </p:txEl>
                                          </p:spTgt>
                                        </p:tgtEl>
                                        <p:attrNameLst>
                                          <p:attrName>style.visibility</p:attrName>
                                        </p:attrNameLst>
                                      </p:cBhvr>
                                      <p:to>
                                        <p:strVal val="visible"/>
                                      </p:to>
                                    </p:set>
                                    <p:anim calcmode="lin" valueType="num">
                                      <p:cBhvr additive="base">
                                        <p:cTn dur="500"/>
                                        <p:tgtEl>
                                          <p:spTgt spid="206">
                                            <p:txEl>
                                              <p:pRg end="11" st="11"/>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11" st="1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12" st="12"/>
                                            </p:txEl>
                                          </p:spTgt>
                                        </p:tgtEl>
                                        <p:attrNameLst>
                                          <p:attrName>style.visibility</p:attrName>
                                        </p:attrNameLst>
                                      </p:cBhvr>
                                      <p:to>
                                        <p:strVal val="visible"/>
                                      </p:to>
                                    </p:set>
                                    <p:anim calcmode="lin" valueType="num">
                                      <p:cBhvr additive="base">
                                        <p:cTn dur="500"/>
                                        <p:tgtEl>
                                          <p:spTgt spid="206">
                                            <p:txEl>
                                              <p:pRg end="12" st="12"/>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12" st="1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13" st="13"/>
                                            </p:txEl>
                                          </p:spTgt>
                                        </p:tgtEl>
                                        <p:attrNameLst>
                                          <p:attrName>style.visibility</p:attrName>
                                        </p:attrNameLst>
                                      </p:cBhvr>
                                      <p:to>
                                        <p:strVal val="visible"/>
                                      </p:to>
                                    </p:set>
                                    <p:anim calcmode="lin" valueType="num">
                                      <p:cBhvr additive="base">
                                        <p:cTn dur="500"/>
                                        <p:tgtEl>
                                          <p:spTgt spid="206">
                                            <p:txEl>
                                              <p:pRg end="13" st="13"/>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13" st="1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14" st="14"/>
                                            </p:txEl>
                                          </p:spTgt>
                                        </p:tgtEl>
                                        <p:attrNameLst>
                                          <p:attrName>style.visibility</p:attrName>
                                        </p:attrNameLst>
                                      </p:cBhvr>
                                      <p:to>
                                        <p:strVal val="visible"/>
                                      </p:to>
                                    </p:set>
                                    <p:anim calcmode="lin" valueType="num">
                                      <p:cBhvr additive="base">
                                        <p:cTn dur="500"/>
                                        <p:tgtEl>
                                          <p:spTgt spid="206">
                                            <p:txEl>
                                              <p:pRg end="14" st="14"/>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14" st="1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xEl>
                                              <p:pRg end="15" st="15"/>
                                            </p:txEl>
                                          </p:spTgt>
                                        </p:tgtEl>
                                        <p:attrNameLst>
                                          <p:attrName>style.visibility</p:attrName>
                                        </p:attrNameLst>
                                      </p:cBhvr>
                                      <p:to>
                                        <p:strVal val="visible"/>
                                      </p:to>
                                    </p:set>
                                    <p:anim calcmode="lin" valueType="num">
                                      <p:cBhvr additive="base">
                                        <p:cTn dur="500"/>
                                        <p:tgtEl>
                                          <p:spTgt spid="206">
                                            <p:txEl>
                                              <p:pRg end="15" st="15"/>
                                            </p:txEl>
                                          </p:spTgt>
                                        </p:tgtEl>
                                        <p:attrNameLst>
                                          <p:attrName>ppt_w</p:attrName>
                                        </p:attrNameLst>
                                      </p:cBhvr>
                                      <p:tavLst>
                                        <p:tav fmla="" tm="0">
                                          <p:val>
                                            <p:strVal val="0"/>
                                          </p:val>
                                        </p:tav>
                                        <p:tav fmla="" tm="100000">
                                          <p:val>
                                            <p:strVal val="#ppt_w"/>
                                          </p:val>
                                        </p:tav>
                                      </p:tavLst>
                                    </p:anim>
                                    <p:anim calcmode="lin" valueType="num">
                                      <p:cBhvr additive="base">
                                        <p:cTn dur="500"/>
                                        <p:tgtEl>
                                          <p:spTgt spid="206">
                                            <p:txEl>
                                              <p:pRg end="15" st="1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p:nvPr/>
        </p:nvSpPr>
        <p:spPr>
          <a:xfrm>
            <a:off x="0" y="228600"/>
            <a:ext cx="9144000" cy="1114425"/>
          </a:xfrm>
          <a:prstGeom prst="rect">
            <a:avLst/>
          </a:prstGeom>
          <a:noFill/>
          <a:ln>
            <a:noFill/>
          </a:ln>
        </p:spPr>
        <p:txBody>
          <a:bodyPr anchorCtr="0" anchor="t" bIns="45700" lIns="91425" rIns="91425" tIns="45700">
            <a:noAutofit/>
          </a:bodyPr>
          <a:lstStyle/>
          <a:p>
            <a:pPr indent="0" lvl="0" marL="0" marR="0" rtl="0" algn="l">
              <a:spcBef>
                <a:spcPts val="0"/>
              </a:spcBef>
              <a:buClr>
                <a:schemeClr val="lt1"/>
              </a:buClr>
              <a:buSzPct val="25000"/>
              <a:buFont typeface="Noto Symbol"/>
              <a:buNone/>
            </a:pPr>
            <a:r>
              <a:rPr b="1" baseline="0" i="0" lang="en-US" sz="2400" u="none" cap="none" strike="noStrike">
                <a:solidFill>
                  <a:schemeClr val="lt1"/>
                </a:solidFill>
                <a:latin typeface="Tahoma"/>
                <a:ea typeface="Tahoma"/>
                <a:cs typeface="Tahoma"/>
                <a:sym typeface="Tahoma"/>
              </a:rPr>
              <a:t>4. THE WAR YEARS:  1861 TO 1863-----</a:t>
            </a:r>
            <a:r>
              <a:rPr b="1" baseline="0" i="1" lang="en-US" sz="2400" u="none" cap="none" strike="noStrike">
                <a:solidFill>
                  <a:srgbClr val="006600"/>
                </a:solidFill>
                <a:latin typeface="Tahoma"/>
                <a:ea typeface="Tahoma"/>
                <a:cs typeface="Tahoma"/>
                <a:sym typeface="Tahoma"/>
              </a:rPr>
              <a:t>Turning points</a:t>
            </a:r>
            <a:r>
              <a:rPr b="1" baseline="0" i="0" lang="en-US" sz="2400" u="none" cap="none" strike="noStrike">
                <a:solidFill>
                  <a:schemeClr val="lt1"/>
                </a:solidFill>
                <a:latin typeface="Tahoma"/>
                <a:ea typeface="Tahoma"/>
                <a:cs typeface="Tahoma"/>
                <a:sym typeface="Tahoma"/>
              </a:rPr>
              <a:t> </a:t>
            </a:r>
          </a:p>
          <a:p>
            <a:pPr indent="0" lvl="0" marL="0" marR="0" rtl="0" algn="l">
              <a:lnSpc>
                <a:spcPct val="90000"/>
              </a:lnSpc>
              <a:spcBef>
                <a:spcPts val="0"/>
              </a:spcBef>
              <a:buClr>
                <a:schemeClr val="lt1"/>
              </a:buClr>
              <a:buSzPct val="100000"/>
              <a:buFont typeface="Noto Symbol"/>
              <a:buChar char="▪"/>
            </a:pPr>
            <a:r>
              <a:rPr b="1" baseline="0" i="0" lang="en-US" sz="2400" u="none" cap="none" strike="noStrike">
                <a:solidFill>
                  <a:schemeClr val="lt1"/>
                </a:solidFill>
                <a:latin typeface="Tahoma"/>
                <a:ea typeface="Tahoma"/>
                <a:cs typeface="Tahoma"/>
                <a:sym typeface="Tahoma"/>
              </a:rPr>
              <a:t>Battle Fronts</a:t>
            </a:r>
          </a:p>
          <a:p>
            <a:pPr indent="0" lvl="1" marL="457200" marR="0" rtl="0" algn="l">
              <a:lnSpc>
                <a:spcPct val="90000"/>
              </a:lnSpc>
              <a:spcBef>
                <a:spcPts val="0"/>
              </a:spcBef>
              <a:buClr>
                <a:srgbClr val="000066"/>
              </a:buClr>
              <a:buSzPct val="100000"/>
              <a:buFont typeface="Noto Symbol"/>
              <a:buChar char="▪"/>
            </a:pPr>
            <a:r>
              <a:rPr b="1" baseline="0" i="0" lang="en-US" sz="2400" u="none" cap="none" strike="noStrike">
                <a:solidFill>
                  <a:srgbClr val="000066"/>
                </a:solidFill>
                <a:latin typeface="Tahoma"/>
                <a:ea typeface="Tahoma"/>
                <a:cs typeface="Tahoma"/>
                <a:sym typeface="Tahoma"/>
              </a:rPr>
              <a:t>Western Theater------------------------Eastern theater</a:t>
            </a:r>
          </a:p>
        </p:txBody>
      </p:sp>
      <p:sp>
        <p:nvSpPr>
          <p:cNvPr id="216" name="Shape 216"/>
          <p:cNvSpPr/>
          <p:nvPr/>
        </p:nvSpPr>
        <p:spPr>
          <a:xfrm>
            <a:off x="1219200" y="1524000"/>
            <a:ext cx="228600" cy="381000"/>
          </a:xfrm>
          <a:prstGeom prst="downArrow">
            <a:avLst>
              <a:gd fmla="val 50000" name="adj1"/>
              <a:gd fmla="val 41667" name="adj2"/>
            </a:avLst>
          </a:prstGeom>
          <a:solidFill>
            <a:schemeClr val="accent1"/>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17" name="Shape 217"/>
          <p:cNvSpPr/>
          <p:nvPr/>
        </p:nvSpPr>
        <p:spPr>
          <a:xfrm>
            <a:off x="7391400" y="1524000"/>
            <a:ext cx="228600" cy="381000"/>
          </a:xfrm>
          <a:prstGeom prst="downArrow">
            <a:avLst>
              <a:gd fmla="val 50000" name="adj1"/>
              <a:gd fmla="val 41667" name="adj2"/>
            </a:avLst>
          </a:prstGeom>
          <a:solidFill>
            <a:schemeClr val="accent1"/>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18" name="Shape 218"/>
          <p:cNvSpPr txBox="1"/>
          <p:nvPr/>
        </p:nvSpPr>
        <p:spPr>
          <a:xfrm>
            <a:off x="152400" y="2057400"/>
            <a:ext cx="2514599" cy="1260474"/>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buSzPct val="25000"/>
              <a:buNone/>
            </a:pPr>
            <a:r>
              <a:rPr b="1" baseline="0" i="1" lang="en-US" sz="2400" u="sng" cap="none" strike="noStrike">
                <a:solidFill>
                  <a:srgbClr val="0000CC"/>
                </a:solidFill>
                <a:latin typeface="Times New Roman"/>
                <a:ea typeface="Times New Roman"/>
                <a:cs typeface="Times New Roman"/>
                <a:sym typeface="Times New Roman"/>
              </a:rPr>
              <a:t>Summary:</a:t>
            </a:r>
            <a:br>
              <a:rPr b="1" baseline="0" i="1" lang="en-US" sz="2400" u="sng" cap="none" strike="noStrike">
                <a:solidFill>
                  <a:srgbClr val="0000CC"/>
                </a:solidFill>
                <a:latin typeface="Times New Roman"/>
                <a:ea typeface="Times New Roman"/>
                <a:cs typeface="Times New Roman"/>
                <a:sym typeface="Times New Roman"/>
              </a:rPr>
            </a:br>
            <a:r>
              <a:rPr b="1" baseline="0" i="1" lang="en-US" sz="2400" u="none" cap="none" strike="noStrike">
                <a:solidFill>
                  <a:schemeClr val="lt1"/>
                </a:solidFill>
                <a:latin typeface="Times New Roman"/>
                <a:ea typeface="Times New Roman"/>
                <a:cs typeface="Times New Roman"/>
                <a:sym typeface="Times New Roman"/>
              </a:rPr>
              <a:t> USA is defeating the CSA because of General Grant</a:t>
            </a:r>
          </a:p>
        </p:txBody>
      </p:sp>
      <p:sp>
        <p:nvSpPr>
          <p:cNvPr id="219" name="Shape 219"/>
          <p:cNvSpPr txBox="1"/>
          <p:nvPr/>
        </p:nvSpPr>
        <p:spPr>
          <a:xfrm>
            <a:off x="6248400" y="1981200"/>
            <a:ext cx="2514599" cy="1260474"/>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buSzPct val="25000"/>
              <a:buNone/>
            </a:pPr>
            <a:r>
              <a:rPr b="1" baseline="0" i="1" lang="en-US" sz="2400" u="sng" cap="none" strike="noStrike">
                <a:solidFill>
                  <a:srgbClr val="0000CC"/>
                </a:solidFill>
                <a:latin typeface="Times New Roman"/>
                <a:ea typeface="Times New Roman"/>
                <a:cs typeface="Times New Roman"/>
                <a:sym typeface="Times New Roman"/>
              </a:rPr>
              <a:t>Summary</a:t>
            </a:r>
            <a:r>
              <a:rPr b="1" baseline="0" i="1" lang="en-US" sz="2400" u="none" cap="none" strike="noStrike">
                <a:solidFill>
                  <a:schemeClr val="lt1"/>
                </a:solidFill>
                <a:latin typeface="Times New Roman"/>
                <a:ea typeface="Times New Roman"/>
                <a:cs typeface="Times New Roman"/>
                <a:sym typeface="Times New Roman"/>
              </a:rPr>
              <a:t>: </a:t>
            </a:r>
            <a:br>
              <a:rPr b="1" baseline="0" i="1" lang="en-US" sz="2400" u="none" cap="none" strike="noStrike">
                <a:solidFill>
                  <a:schemeClr val="lt1"/>
                </a:solidFill>
                <a:latin typeface="Times New Roman"/>
                <a:ea typeface="Times New Roman"/>
                <a:cs typeface="Times New Roman"/>
                <a:sym typeface="Times New Roman"/>
              </a:rPr>
            </a:br>
            <a:r>
              <a:rPr b="1" baseline="0" i="1" lang="en-US" sz="2400" u="none" cap="none" strike="noStrike">
                <a:solidFill>
                  <a:schemeClr val="lt1"/>
                </a:solidFill>
                <a:latin typeface="Times New Roman"/>
                <a:ea typeface="Times New Roman"/>
                <a:cs typeface="Times New Roman"/>
                <a:sym typeface="Times New Roman"/>
              </a:rPr>
              <a:t>CSA is defeating the USA because of General Lee</a:t>
            </a:r>
          </a:p>
        </p:txBody>
      </p:sp>
      <p:sp>
        <p:nvSpPr>
          <p:cNvPr id="220" name="Shape 220"/>
          <p:cNvSpPr/>
          <p:nvPr/>
        </p:nvSpPr>
        <p:spPr>
          <a:xfrm>
            <a:off x="3657600" y="1981200"/>
            <a:ext cx="1747838" cy="571500"/>
          </a:xfrm>
          <a:prstGeom prst="rect">
            <a:avLst/>
          </a:prstGeom>
        </p:spPr>
        <p:txBody>
          <a:bodyPr>
            <a:prstTxWarp prst="textPlain"/>
          </a:bodyPr>
          <a:lstStyle/>
          <a:p>
            <a:pPr algn="ctr"/>
            <a:r>
              <a:rPr b="0" i="0">
                <a:ln cap="flat" cmpd="sng" w="19050">
                  <a:solidFill>
                    <a:schemeClr val="lt1"/>
                  </a:solidFill>
                  <a:prstDash val="solid"/>
                  <a:round/>
                  <a:headEnd len="med" w="med" type="none"/>
                  <a:tailEnd len="med" w="med" type="none"/>
                </a:ln>
                <a:gradFill>
                  <a:gsLst>
                    <a:gs pos="0">
                      <a:srgbClr val="FFFF00"/>
                    </a:gs>
                    <a:gs pos="100000">
                      <a:srgbClr val="FF9933"/>
                    </a:gs>
                  </a:gsLst>
                  <a:path path="circle">
                    <a:fillToRect b="50%" l="50%" r="50%" t="50%"/>
                  </a:path>
                  <a:tileRect/>
                </a:gradFill>
                <a:latin typeface="Impact"/>
              </a:rPr>
              <a:t>1861 to 1863</a:t>
            </a:r>
          </a:p>
        </p:txBody>
      </p:sp>
      <p:sp>
        <p:nvSpPr>
          <p:cNvPr id="221" name="Shape 221"/>
          <p:cNvSpPr txBox="1"/>
          <p:nvPr/>
        </p:nvSpPr>
        <p:spPr>
          <a:xfrm>
            <a:off x="0" y="3505200"/>
            <a:ext cx="9144000" cy="25241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lt1"/>
              </a:buClr>
              <a:buSzPct val="100000"/>
              <a:buFont typeface="Noto Symbol"/>
              <a:buChar char="▪"/>
            </a:pPr>
            <a:r>
              <a:rPr b="1" baseline="0" i="0" lang="en-US" sz="2400" u="none" cap="none" strike="noStrike">
                <a:solidFill>
                  <a:schemeClr val="lt1"/>
                </a:solidFill>
                <a:latin typeface="Tahoma"/>
                <a:ea typeface="Tahoma"/>
                <a:cs typeface="Tahoma"/>
                <a:sym typeface="Tahoma"/>
              </a:rPr>
              <a:t>Lincoln</a:t>
            </a:r>
            <a:r>
              <a:rPr b="1" baseline="0" i="0" lang="en-US" sz="2400" u="none" cap="none" strike="noStrike">
                <a:solidFill>
                  <a:schemeClr val="lt1"/>
                </a:solidFill>
                <a:latin typeface="Arial"/>
                <a:ea typeface="Arial"/>
                <a:cs typeface="Arial"/>
                <a:sym typeface="Arial"/>
              </a:rPr>
              <a:t>’</a:t>
            </a:r>
            <a:r>
              <a:rPr b="1" baseline="0" i="0" lang="en-US" sz="2400" u="none" cap="none" strike="noStrike">
                <a:solidFill>
                  <a:schemeClr val="lt1"/>
                </a:solidFill>
                <a:latin typeface="Tahoma"/>
                <a:ea typeface="Tahoma"/>
                <a:cs typeface="Tahoma"/>
                <a:sym typeface="Tahoma"/>
              </a:rPr>
              <a:t>s </a:t>
            </a:r>
            <a:r>
              <a:rPr b="1" baseline="0" i="1" lang="en-US" sz="2400" u="none" cap="none" strike="noStrike">
                <a:solidFill>
                  <a:schemeClr val="accent2"/>
                </a:solidFill>
                <a:latin typeface="Arial"/>
                <a:ea typeface="Arial"/>
                <a:cs typeface="Arial"/>
                <a:sym typeface="Arial"/>
              </a:rPr>
              <a:t>“</a:t>
            </a:r>
            <a:r>
              <a:rPr b="1" baseline="0" i="1" lang="en-US" sz="2400" u="none" cap="none" strike="noStrike">
                <a:solidFill>
                  <a:schemeClr val="accent2"/>
                </a:solidFill>
                <a:latin typeface="Tahoma"/>
                <a:ea typeface="Tahoma"/>
                <a:cs typeface="Tahoma"/>
                <a:sym typeface="Tahoma"/>
              </a:rPr>
              <a:t>first steps</a:t>
            </a:r>
            <a:r>
              <a:rPr b="1" baseline="0" i="1" lang="en-US" sz="2400" u="none" cap="none" strike="noStrike">
                <a:solidFill>
                  <a:schemeClr val="accent2"/>
                </a:solidFill>
                <a:latin typeface="Arial"/>
                <a:ea typeface="Arial"/>
                <a:cs typeface="Arial"/>
                <a:sym typeface="Arial"/>
              </a:rPr>
              <a:t>”</a:t>
            </a:r>
            <a:r>
              <a:rPr b="1" baseline="0" i="0" lang="en-US" sz="2400" u="none" cap="none" strike="noStrike">
                <a:solidFill>
                  <a:schemeClr val="lt1"/>
                </a:solidFill>
                <a:latin typeface="Tahoma"/>
                <a:ea typeface="Tahoma"/>
                <a:cs typeface="Tahoma"/>
                <a:sym typeface="Tahoma"/>
              </a:rPr>
              <a:t>  to abolish slavery</a:t>
            </a:r>
          </a:p>
          <a:p>
            <a:pPr indent="0" lvl="1" marL="457200" marR="0" rtl="0" algn="l">
              <a:lnSpc>
                <a:spcPct val="90000"/>
              </a:lnSpc>
              <a:spcBef>
                <a:spcPts val="600"/>
              </a:spcBef>
              <a:buClr>
                <a:srgbClr val="008000"/>
              </a:buClr>
              <a:buSzPct val="100000"/>
              <a:buFont typeface="Noto Symbol"/>
              <a:buChar char="▪"/>
            </a:pPr>
            <a:r>
              <a:rPr b="1" baseline="0" i="1" lang="en-US" sz="2400" u="sng" cap="none" strike="noStrike">
                <a:solidFill>
                  <a:srgbClr val="008000"/>
                </a:solidFill>
                <a:latin typeface="Tahoma"/>
                <a:ea typeface="Tahoma"/>
                <a:cs typeface="Tahoma"/>
                <a:sym typeface="Tahoma"/>
              </a:rPr>
              <a:t>Emancipation Proclamation</a:t>
            </a:r>
            <a:r>
              <a:rPr b="1" baseline="0" i="1" lang="en-US" sz="2400" u="none" cap="none" strike="noStrike">
                <a:solidFill>
                  <a:srgbClr val="361B00"/>
                </a:solidFill>
                <a:latin typeface="Tahoma"/>
                <a:ea typeface="Tahoma"/>
                <a:cs typeface="Tahoma"/>
                <a:sym typeface="Tahoma"/>
              </a:rPr>
              <a:t>--</a:t>
            </a:r>
            <a:r>
              <a:rPr b="1" baseline="0" i="0" lang="en-US" sz="2400" u="none" cap="none" strike="noStrike">
                <a:solidFill>
                  <a:srgbClr val="361B00"/>
                </a:solidFill>
                <a:latin typeface="Tahoma"/>
                <a:ea typeface="Tahoma"/>
                <a:cs typeface="Tahoma"/>
                <a:sym typeface="Tahoma"/>
              </a:rPr>
              <a:t>Jan. 1863</a:t>
            </a:r>
          </a:p>
          <a:p>
            <a:pPr indent="0" lvl="2" marL="914400" marR="0" rtl="0" algn="l">
              <a:lnSpc>
                <a:spcPct val="90000"/>
              </a:lnSpc>
              <a:spcBef>
                <a:spcPts val="600"/>
              </a:spcBef>
              <a:buClr>
                <a:schemeClr val="lt1"/>
              </a:buClr>
              <a:buSzPct val="100000"/>
              <a:buFont typeface="Noto Symbol"/>
              <a:buChar char="▪"/>
            </a:pPr>
            <a:r>
              <a:rPr b="1" baseline="0" i="0" lang="en-US" sz="2400" u="none" cap="none" strike="noStrike">
                <a:solidFill>
                  <a:schemeClr val="lt1"/>
                </a:solidFill>
                <a:latin typeface="Tahoma"/>
                <a:ea typeface="Tahoma"/>
                <a:cs typeface="Tahoma"/>
                <a:sym typeface="Tahoma"/>
              </a:rPr>
              <a:t>freed slaves in states still in rebellion</a:t>
            </a:r>
          </a:p>
          <a:p>
            <a:pPr indent="0" lvl="2" marL="914400" marR="0" rtl="0" algn="l">
              <a:lnSpc>
                <a:spcPct val="90000"/>
              </a:lnSpc>
              <a:spcBef>
                <a:spcPts val="600"/>
              </a:spcBef>
              <a:buClr>
                <a:schemeClr val="lt1"/>
              </a:buClr>
              <a:buSzPct val="100000"/>
              <a:buFont typeface="Noto Symbol"/>
              <a:buChar char="▪"/>
            </a:pPr>
            <a:r>
              <a:rPr b="1" baseline="0" i="0" lang="en-US" sz="2400" u="none" cap="none" strike="noStrike">
                <a:solidFill>
                  <a:schemeClr val="lt1"/>
                </a:solidFill>
                <a:latin typeface="Tahoma"/>
                <a:ea typeface="Tahoma"/>
                <a:cs typeface="Tahoma"/>
                <a:sym typeface="Tahoma"/>
              </a:rPr>
              <a:t>Kept Great Britain out the war</a:t>
            </a:r>
          </a:p>
          <a:p>
            <a:pPr indent="0" lvl="2" marL="914400" marR="0" rtl="0" algn="l">
              <a:lnSpc>
                <a:spcPct val="90000"/>
              </a:lnSpc>
              <a:spcBef>
                <a:spcPts val="600"/>
              </a:spcBef>
              <a:buClr>
                <a:schemeClr val="lt1"/>
              </a:buClr>
              <a:buSzPct val="100000"/>
              <a:buFont typeface="Noto Symbol"/>
              <a:buChar char="▪"/>
            </a:pPr>
            <a:r>
              <a:rPr b="1" baseline="0" i="0" lang="en-US" sz="2400" u="none" cap="none" strike="noStrike">
                <a:solidFill>
                  <a:schemeClr val="lt1"/>
                </a:solidFill>
                <a:latin typeface="Tahoma"/>
                <a:ea typeface="Tahoma"/>
                <a:cs typeface="Tahoma"/>
                <a:sym typeface="Tahoma"/>
              </a:rPr>
              <a:t>Freed slaves can fight for the Union army</a:t>
            </a:r>
          </a:p>
          <a:p>
            <a:pPr indent="0" lvl="2" marL="914400" marR="0" rtl="0" algn="l">
              <a:lnSpc>
                <a:spcPct val="90000"/>
              </a:lnSpc>
              <a:spcBef>
                <a:spcPts val="600"/>
              </a:spcBef>
              <a:buClr>
                <a:schemeClr val="lt1"/>
              </a:buClr>
              <a:buSzPct val="100000"/>
              <a:buFont typeface="Noto Symbol"/>
              <a:buChar char="▪"/>
            </a:pPr>
            <a:r>
              <a:rPr b="1" baseline="0" i="0" lang="en-US" sz="2400" u="none" cap="none" strike="noStrike">
                <a:solidFill>
                  <a:schemeClr val="lt1"/>
                </a:solidFill>
                <a:latin typeface="Tahoma"/>
                <a:ea typeface="Tahoma"/>
                <a:cs typeface="Tahoma"/>
                <a:sym typeface="Tahoma"/>
              </a:rPr>
              <a:t>Union troops:  </a:t>
            </a:r>
            <a:r>
              <a:rPr b="1" baseline="0" i="0" lang="en-US" sz="2400" u="none" cap="none" strike="noStrike">
                <a:solidFill>
                  <a:schemeClr val="lt1"/>
                </a:solidFill>
                <a:latin typeface="Arial"/>
                <a:ea typeface="Arial"/>
                <a:cs typeface="Arial"/>
                <a:sym typeface="Arial"/>
              </a:rPr>
              <a:t>“</a:t>
            </a:r>
            <a:r>
              <a:rPr b="1" baseline="0" i="0" lang="en-US" sz="2400" u="none" cap="none" strike="noStrike">
                <a:solidFill>
                  <a:schemeClr val="lt1"/>
                </a:solidFill>
                <a:latin typeface="Tahoma"/>
                <a:ea typeface="Tahoma"/>
                <a:cs typeface="Tahoma"/>
                <a:sym typeface="Tahoma"/>
              </a:rPr>
              <a:t>freedom fighters</a:t>
            </a:r>
            <a:r>
              <a:rPr b="1" baseline="0" i="0" lang="en-US" sz="2400" u="none" cap="none" strike="noStrike">
                <a:solidFill>
                  <a:schemeClr val="lt1"/>
                </a:solidFill>
                <a:latin typeface="Arial"/>
                <a:ea typeface="Arial"/>
                <a:cs typeface="Arial"/>
                <a:sym typeface="Arial"/>
              </a:rPr>
              <a: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500"/>
                                        <p:tgtEl>
                                          <p:spTgt spid="2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500"/>
                                        <p:tgtEl>
                                          <p:spTgt spid="2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500"/>
                                        <p:tgtEl>
                                          <p:spTgt spid="2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500"/>
                                        <p:tgtEl>
                                          <p:spTgt spid="2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animEffect filter="fade" transition="in">
                                      <p:cBhvr>
                                        <p:cTn dur="500"/>
                                        <p:tgtEl>
                                          <p:spTgt spid="2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animEffect filter="fade" transition="in">
                                      <p:cBhvr>
                                        <p:cTn dur="500"/>
                                        <p:tgtEl>
                                          <p:spTgt spid="2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3" st="3"/>
                                            </p:txEl>
                                          </p:spTgt>
                                        </p:tgtEl>
                                        <p:attrNameLst>
                                          <p:attrName>style.visibility</p:attrName>
                                        </p:attrNameLst>
                                      </p:cBhvr>
                                      <p:to>
                                        <p:strVal val="visible"/>
                                      </p:to>
                                    </p:set>
                                    <p:animEffect filter="fade" transition="in">
                                      <p:cBhvr>
                                        <p:cTn dur="500"/>
                                        <p:tgtEl>
                                          <p:spTgt spid="2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4" st="4"/>
                                            </p:txEl>
                                          </p:spTgt>
                                        </p:tgtEl>
                                        <p:attrNameLst>
                                          <p:attrName>style.visibility</p:attrName>
                                        </p:attrNameLst>
                                      </p:cBhvr>
                                      <p:to>
                                        <p:strVal val="visible"/>
                                      </p:to>
                                    </p:set>
                                    <p:animEffect filter="fade" transition="in">
                                      <p:cBhvr>
                                        <p:cTn dur="500"/>
                                        <p:tgtEl>
                                          <p:spTgt spid="2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5" st="5"/>
                                            </p:txEl>
                                          </p:spTgt>
                                        </p:tgtEl>
                                        <p:attrNameLst>
                                          <p:attrName>style.visibility</p:attrName>
                                        </p:attrNameLst>
                                      </p:cBhvr>
                                      <p:to>
                                        <p:strVal val="visible"/>
                                      </p:to>
                                    </p:set>
                                    <p:animEffect filter="fade" transition="in">
                                      <p:cBhvr>
                                        <p:cTn dur="500"/>
                                        <p:tgtEl>
                                          <p:spTgt spid="22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The North Wins</a:t>
            </a:r>
          </a:p>
        </p:txBody>
      </p:sp>
      <p:sp>
        <p:nvSpPr>
          <p:cNvPr id="227" name="Shape 22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lt1"/>
              </a:buClr>
              <a:buSzPct val="100000"/>
              <a:buFont typeface="Arial"/>
              <a:buChar char="•"/>
            </a:pPr>
            <a:r>
              <a:rPr b="0" baseline="0" i="0" lang="en-US" sz="3200" u="none" cap="none" strike="noStrike">
                <a:solidFill>
                  <a:schemeClr val="lt1"/>
                </a:solidFill>
                <a:latin typeface="Calibri"/>
                <a:ea typeface="Calibri"/>
                <a:cs typeface="Calibri"/>
                <a:sym typeface="Calibri"/>
              </a:rPr>
              <a:t>April 9, 1865 at Appomattox Court House Lee surrendered to Grant</a:t>
            </a:r>
          </a:p>
          <a:p>
            <a:pPr indent="-342900" lvl="0" marL="342900" marR="0" rtl="0" algn="l">
              <a:spcBef>
                <a:spcPts val="640"/>
              </a:spcBef>
              <a:buClr>
                <a:schemeClr val="lt1"/>
              </a:buClr>
              <a:buSzPct val="100000"/>
              <a:buFont typeface="Arial"/>
              <a:buChar char="•"/>
            </a:pPr>
            <a:r>
              <a:rPr b="0" baseline="0" i="0" lang="en-US" sz="3200" u="none" cap="none" strike="noStrike">
                <a:solidFill>
                  <a:schemeClr val="lt1"/>
                </a:solidFill>
                <a:latin typeface="Calibri"/>
                <a:ea typeface="Calibri"/>
                <a:cs typeface="Calibri"/>
                <a:sym typeface="Calibri"/>
              </a:rPr>
              <a:t>War over</a:t>
            </a:r>
          </a:p>
          <a:p>
            <a:pPr indent="-139700" lvl="0" marL="342900" marR="0" rtl="0" algn="l">
              <a:spcBef>
                <a:spcPts val="640"/>
              </a:spcBef>
              <a:buClr>
                <a:schemeClr val="lt1"/>
              </a:buClr>
              <a:buFont typeface="Arial"/>
              <a:buNone/>
            </a:pPr>
            <a:r>
              <a:t/>
            </a:r>
            <a:endParaRPr b="0" baseline="0" i="0" sz="3200" u="none" cap="none" strike="noStrike">
              <a:solidFill>
                <a:schemeClr val="lt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nvSpPr>
        <p:spPr>
          <a:xfrm>
            <a:off x="457200" y="3048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233" name="Shape 233"/>
          <p:cNvSpPr txBox="1"/>
          <p:nvPr/>
        </p:nvSpPr>
        <p:spPr>
          <a:xfrm>
            <a:off x="304800" y="228600"/>
            <a:ext cx="8381999" cy="823913"/>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800" u="none" cap="none" strike="noStrike">
                <a:solidFill>
                  <a:srgbClr val="000099"/>
                </a:solidFill>
                <a:latin typeface="Arial"/>
                <a:ea typeface="Arial"/>
                <a:cs typeface="Arial"/>
                <a:sym typeface="Arial"/>
              </a:rPr>
              <a:t>Key Questions</a:t>
            </a:r>
          </a:p>
        </p:txBody>
      </p:sp>
      <p:sp>
        <p:nvSpPr>
          <p:cNvPr id="234" name="Shape 234"/>
          <p:cNvSpPr/>
          <p:nvPr/>
        </p:nvSpPr>
        <p:spPr>
          <a:xfrm>
            <a:off x="609600" y="1524000"/>
            <a:ext cx="2514599" cy="2057400"/>
          </a:xfrm>
          <a:prstGeom prst="rect">
            <a:avLst/>
          </a:prstGeom>
          <a:solidFill>
            <a:srgbClr val="D30A05"/>
          </a:solidFill>
          <a:ln>
            <a:noFill/>
          </a:ln>
        </p:spPr>
        <p:txBody>
          <a:bodyPr anchorCtr="0" anchor="ctr" bIns="45700" lIns="91425" rIns="91425" tIns="45700">
            <a:noAutofit/>
          </a:bodyPr>
          <a:lstStyle/>
          <a:p>
            <a:pPr indent="0" lvl="0" marL="0" marR="0" rtl="0" algn="ctr">
              <a:spcBef>
                <a:spcPts val="0"/>
              </a:spcBef>
              <a:buSzPct val="25000"/>
              <a:buNone/>
            </a:pPr>
            <a:r>
              <a:rPr b="0" baseline="0" i="0" lang="en-US" sz="2100" u="none" cap="none" strike="noStrike">
                <a:solidFill>
                  <a:schemeClr val="dk1"/>
                </a:solidFill>
                <a:latin typeface="Calibri"/>
                <a:ea typeface="Calibri"/>
                <a:cs typeface="Calibri"/>
                <a:sym typeface="Calibri"/>
              </a:rPr>
              <a:t>1. How do we</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bring the South</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back into the </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Union?</a:t>
            </a:r>
          </a:p>
        </p:txBody>
      </p:sp>
      <p:sp>
        <p:nvSpPr>
          <p:cNvPr id="235" name="Shape 235"/>
          <p:cNvSpPr/>
          <p:nvPr/>
        </p:nvSpPr>
        <p:spPr>
          <a:xfrm>
            <a:off x="1752600" y="4038600"/>
            <a:ext cx="2514599" cy="2057400"/>
          </a:xfrm>
          <a:prstGeom prst="rect">
            <a:avLst/>
          </a:prstGeom>
          <a:solidFill>
            <a:srgbClr val="D30A05"/>
          </a:solidFill>
          <a:ln>
            <a:noFill/>
          </a:ln>
        </p:spPr>
        <p:txBody>
          <a:bodyPr anchorCtr="0" anchor="ctr" bIns="45700" lIns="91425" rIns="91425" tIns="45700">
            <a:noAutofit/>
          </a:bodyPr>
          <a:lstStyle/>
          <a:p>
            <a:pPr indent="0" lvl="0" marL="0" marR="0" rtl="0" algn="ctr">
              <a:spcBef>
                <a:spcPts val="0"/>
              </a:spcBef>
              <a:buSzPct val="25000"/>
              <a:buNone/>
            </a:pPr>
            <a:r>
              <a:rPr b="0" baseline="0" i="0" lang="en-US" sz="2100" u="none" cap="none" strike="noStrike">
                <a:solidFill>
                  <a:schemeClr val="dk1"/>
                </a:solidFill>
                <a:latin typeface="Calibri"/>
                <a:ea typeface="Calibri"/>
                <a:cs typeface="Calibri"/>
                <a:sym typeface="Calibri"/>
              </a:rPr>
              <a:t>2. How do we </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rebuild the </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South after its</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destruction </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during the war?</a:t>
            </a:r>
          </a:p>
        </p:txBody>
      </p:sp>
      <p:sp>
        <p:nvSpPr>
          <p:cNvPr id="236" name="Shape 236"/>
          <p:cNvSpPr/>
          <p:nvPr/>
        </p:nvSpPr>
        <p:spPr>
          <a:xfrm>
            <a:off x="5029200" y="4038600"/>
            <a:ext cx="2514599" cy="2057400"/>
          </a:xfrm>
          <a:prstGeom prst="rect">
            <a:avLst/>
          </a:prstGeom>
          <a:solidFill>
            <a:srgbClr val="D30A05"/>
          </a:solidFill>
          <a:ln>
            <a:noFill/>
          </a:ln>
        </p:spPr>
        <p:txBody>
          <a:bodyPr anchorCtr="0" anchor="ctr" bIns="45700" lIns="91425" rIns="91425" tIns="45700">
            <a:noAutofit/>
          </a:bodyPr>
          <a:lstStyle/>
          <a:p>
            <a:pPr indent="0" lvl="0" marL="0" marR="0" rtl="0" algn="ctr">
              <a:spcBef>
                <a:spcPts val="0"/>
              </a:spcBef>
              <a:buSzPct val="25000"/>
              <a:buNone/>
            </a:pPr>
            <a:r>
              <a:rPr b="0" baseline="0" i="0" lang="en-US" sz="2100" u="none" cap="none" strike="noStrike">
                <a:solidFill>
                  <a:schemeClr val="dk1"/>
                </a:solidFill>
                <a:latin typeface="Calibri"/>
                <a:ea typeface="Calibri"/>
                <a:cs typeface="Calibri"/>
                <a:sym typeface="Calibri"/>
              </a:rPr>
              <a:t>3. How do we</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integrate and</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protect newly-</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emancipated</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black freedmen?</a:t>
            </a:r>
          </a:p>
        </p:txBody>
      </p:sp>
      <p:sp>
        <p:nvSpPr>
          <p:cNvPr id="237" name="Shape 237"/>
          <p:cNvSpPr/>
          <p:nvPr/>
        </p:nvSpPr>
        <p:spPr>
          <a:xfrm>
            <a:off x="6019800" y="1524000"/>
            <a:ext cx="2514599" cy="2057400"/>
          </a:xfrm>
          <a:prstGeom prst="rect">
            <a:avLst/>
          </a:prstGeom>
          <a:solidFill>
            <a:srgbClr val="D30A05"/>
          </a:solidFill>
          <a:ln>
            <a:noFill/>
          </a:ln>
        </p:spPr>
        <p:txBody>
          <a:bodyPr anchorCtr="0" anchor="ctr" bIns="45700" lIns="91425" rIns="91425" tIns="45700">
            <a:noAutofit/>
          </a:bodyPr>
          <a:lstStyle/>
          <a:p>
            <a:pPr indent="0" lvl="0" marL="0" marR="0" rtl="0" algn="ctr">
              <a:spcBef>
                <a:spcPts val="0"/>
              </a:spcBef>
              <a:buSzPct val="25000"/>
              <a:buNone/>
            </a:pPr>
            <a:r>
              <a:rPr b="0" baseline="0" i="0" lang="en-US" sz="2100" u="none" cap="none" strike="noStrike">
                <a:solidFill>
                  <a:schemeClr val="dk1"/>
                </a:solidFill>
                <a:latin typeface="Calibri"/>
                <a:ea typeface="Calibri"/>
                <a:cs typeface="Calibri"/>
                <a:sym typeface="Calibri"/>
              </a:rPr>
              <a:t>4. What branch</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of government</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should control</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the process of</a:t>
            </a:r>
            <a:br>
              <a:rPr b="0" baseline="0" i="0" lang="en-US" sz="2100" u="none" cap="none" strike="noStrike">
                <a:solidFill>
                  <a:schemeClr val="dk1"/>
                </a:solidFill>
                <a:latin typeface="Calibri"/>
                <a:ea typeface="Calibri"/>
                <a:cs typeface="Calibri"/>
                <a:sym typeface="Calibri"/>
              </a:rPr>
            </a:br>
            <a:r>
              <a:rPr b="0" baseline="0" i="0" lang="en-US" sz="2100" u="none" cap="none" strike="noStrike">
                <a:solidFill>
                  <a:schemeClr val="dk1"/>
                </a:solidFill>
                <a:latin typeface="Calibri"/>
                <a:ea typeface="Calibri"/>
                <a:cs typeface="Calibri"/>
                <a:sym typeface="Calibri"/>
              </a:rPr>
              <a:t>Reconstruction?</a:t>
            </a:r>
          </a:p>
        </p:txBody>
      </p:sp>
      <p:cxnSp>
        <p:nvCxnSpPr>
          <p:cNvPr id="238" name="Shape 238"/>
          <p:cNvCxnSpPr/>
          <p:nvPr/>
        </p:nvCxnSpPr>
        <p:spPr>
          <a:xfrm flipH="1">
            <a:off x="2057400" y="1066800"/>
            <a:ext cx="990599" cy="381000"/>
          </a:xfrm>
          <a:prstGeom prst="straightConnector1">
            <a:avLst/>
          </a:prstGeom>
          <a:noFill/>
          <a:ln cap="flat" cmpd="sng" w="28575">
            <a:solidFill>
              <a:srgbClr val="D30A05"/>
            </a:solidFill>
            <a:prstDash val="solid"/>
            <a:round/>
            <a:headEnd len="med" w="med" type="none"/>
            <a:tailEnd len="lg" w="lg" type="triangle"/>
          </a:ln>
        </p:spPr>
      </p:cxnSp>
      <p:cxnSp>
        <p:nvCxnSpPr>
          <p:cNvPr id="239" name="Shape 239"/>
          <p:cNvCxnSpPr/>
          <p:nvPr/>
        </p:nvCxnSpPr>
        <p:spPr>
          <a:xfrm flipH="1">
            <a:off x="3276599" y="1219200"/>
            <a:ext cx="762000" cy="2743199"/>
          </a:xfrm>
          <a:prstGeom prst="straightConnector1">
            <a:avLst/>
          </a:prstGeom>
          <a:noFill/>
          <a:ln cap="flat" cmpd="sng" w="28575">
            <a:solidFill>
              <a:srgbClr val="D30A05"/>
            </a:solidFill>
            <a:prstDash val="solid"/>
            <a:round/>
            <a:headEnd len="med" w="med" type="none"/>
            <a:tailEnd len="lg" w="lg" type="triangle"/>
          </a:ln>
        </p:spPr>
      </p:cxnSp>
      <p:cxnSp>
        <p:nvCxnSpPr>
          <p:cNvPr id="240" name="Shape 240"/>
          <p:cNvCxnSpPr/>
          <p:nvPr/>
        </p:nvCxnSpPr>
        <p:spPr>
          <a:xfrm>
            <a:off x="4953000" y="1219200"/>
            <a:ext cx="914400" cy="2743199"/>
          </a:xfrm>
          <a:prstGeom prst="straightConnector1">
            <a:avLst/>
          </a:prstGeom>
          <a:noFill/>
          <a:ln cap="flat" cmpd="sng" w="28575">
            <a:solidFill>
              <a:srgbClr val="D30A05"/>
            </a:solidFill>
            <a:prstDash val="solid"/>
            <a:round/>
            <a:headEnd len="med" w="med" type="none"/>
            <a:tailEnd len="lg" w="lg" type="triangle"/>
          </a:ln>
        </p:spPr>
      </p:cxnSp>
      <p:cxnSp>
        <p:nvCxnSpPr>
          <p:cNvPr id="241" name="Shape 241"/>
          <p:cNvCxnSpPr/>
          <p:nvPr/>
        </p:nvCxnSpPr>
        <p:spPr>
          <a:xfrm>
            <a:off x="6019800" y="990600"/>
            <a:ext cx="914400" cy="457200"/>
          </a:xfrm>
          <a:prstGeom prst="straightConnector1">
            <a:avLst/>
          </a:prstGeom>
          <a:noFill/>
          <a:ln cap="flat" cmpd="sng" w="28575">
            <a:solidFill>
              <a:srgbClr val="D30A05"/>
            </a:solidFill>
            <a:prstDash val="solid"/>
            <a:round/>
            <a:headEnd len="med" w="med" type="none"/>
            <a:tailEnd len="lg" w="lg" type="triangl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
                                        <p:tgtEl>
                                          <p:spTgt spid="234"/>
                                        </p:tgtEl>
                                      </p:cBhvr>
                                    </p:animEffec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Plans of reconstruction</a:t>
            </a:r>
          </a:p>
        </p:txBody>
      </p:sp>
      <p:sp>
        <p:nvSpPr>
          <p:cNvPr id="247" name="Shape 24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lt1"/>
              </a:buClr>
              <a:buSzPct val="100000"/>
              <a:buFont typeface="Arial"/>
              <a:buChar char="•"/>
            </a:pPr>
            <a:r>
              <a:rPr b="0" baseline="0" i="0" lang="en-US" sz="4000" u="none" cap="none" strike="noStrike">
                <a:solidFill>
                  <a:schemeClr val="lt1"/>
                </a:solidFill>
                <a:latin typeface="Calibri"/>
                <a:ea typeface="Calibri"/>
                <a:cs typeface="Calibri"/>
                <a:sym typeface="Calibri"/>
              </a:rPr>
              <a:t>Wartime (Lincoln)</a:t>
            </a:r>
          </a:p>
          <a:p>
            <a:pPr indent="-342900" lvl="0" marL="342900" marR="0" rtl="0" algn="l">
              <a:spcBef>
                <a:spcPts val="800"/>
              </a:spcBef>
              <a:buClr>
                <a:schemeClr val="lt1"/>
              </a:buClr>
              <a:buSzPct val="100000"/>
              <a:buFont typeface="Arial"/>
              <a:buChar char="•"/>
            </a:pPr>
            <a:r>
              <a:rPr b="0" baseline="0" i="0" lang="en-US" sz="4000" u="none" cap="none" strike="noStrike">
                <a:solidFill>
                  <a:schemeClr val="lt1"/>
                </a:solidFill>
                <a:latin typeface="Calibri"/>
                <a:ea typeface="Calibri"/>
                <a:cs typeface="Calibri"/>
                <a:sym typeface="Calibri"/>
              </a:rPr>
              <a:t>Presidential (Johnson)</a:t>
            </a:r>
          </a:p>
          <a:p>
            <a:pPr indent="-342900" lvl="0" marL="342900" marR="0" rtl="0" algn="l">
              <a:spcBef>
                <a:spcPts val="800"/>
              </a:spcBef>
              <a:buClr>
                <a:schemeClr val="lt1"/>
              </a:buClr>
              <a:buSzPct val="100000"/>
              <a:buFont typeface="Arial"/>
              <a:buChar char="•"/>
            </a:pPr>
            <a:r>
              <a:rPr b="0" baseline="0" i="0" lang="en-US" sz="4000" u="none" cap="none" strike="noStrike">
                <a:solidFill>
                  <a:schemeClr val="lt1"/>
                </a:solidFill>
                <a:latin typeface="Calibri"/>
                <a:ea typeface="Calibri"/>
                <a:cs typeface="Calibri"/>
                <a:sym typeface="Calibri"/>
              </a:rPr>
              <a:t>Congressional (radical republicans)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nvSpPr>
        <p:spPr>
          <a:xfrm>
            <a:off x="457200" y="3048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253" name="Shape 253"/>
          <p:cNvSpPr txBox="1"/>
          <p:nvPr/>
        </p:nvSpPr>
        <p:spPr>
          <a:xfrm>
            <a:off x="381000" y="349250"/>
            <a:ext cx="8381999" cy="79374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600" u="none" cap="none" strike="noStrike">
                <a:solidFill>
                  <a:srgbClr val="000099"/>
                </a:solidFill>
                <a:latin typeface="Arial"/>
                <a:ea typeface="Arial"/>
                <a:cs typeface="Arial"/>
                <a:sym typeface="Arial"/>
              </a:rPr>
              <a:t>President Lincoln’s Plan</a:t>
            </a:r>
          </a:p>
        </p:txBody>
      </p:sp>
      <p:pic>
        <p:nvPicPr>
          <p:cNvPr id="254" name="Shape 254"/>
          <p:cNvPicPr preferRelativeResize="0"/>
          <p:nvPr/>
        </p:nvPicPr>
        <p:blipFill rotWithShape="1">
          <a:blip r:embed="rId3">
            <a:alphaModFix/>
          </a:blip>
          <a:srcRect b="2301" l="0" r="0" t="0"/>
          <a:stretch/>
        </p:blipFill>
        <p:spPr>
          <a:xfrm>
            <a:off x="609600" y="1447800"/>
            <a:ext cx="1384299" cy="5029199"/>
          </a:xfrm>
          <a:prstGeom prst="rect">
            <a:avLst/>
          </a:prstGeom>
          <a:noFill/>
          <a:ln cap="flat" cmpd="sng" w="9525">
            <a:solidFill>
              <a:srgbClr val="D30A05"/>
            </a:solidFill>
            <a:prstDash val="solid"/>
            <a:miter/>
            <a:headEnd len="med" w="med" type="none"/>
            <a:tailEnd len="med" w="med" type="none"/>
          </a:ln>
        </p:spPr>
      </p:pic>
      <p:sp>
        <p:nvSpPr>
          <p:cNvPr id="255" name="Shape 255"/>
          <p:cNvSpPr txBox="1"/>
          <p:nvPr/>
        </p:nvSpPr>
        <p:spPr>
          <a:xfrm>
            <a:off x="2438400" y="1255712"/>
            <a:ext cx="6324600" cy="5459411"/>
          </a:xfrm>
          <a:prstGeom prst="rect">
            <a:avLst/>
          </a:prstGeom>
          <a:noFill/>
          <a:ln>
            <a:noFill/>
          </a:ln>
        </p:spPr>
        <p:txBody>
          <a:bodyPr anchorCtr="0" anchor="t" bIns="45700" lIns="91425" rIns="91425" tIns="45700">
            <a:noAutofit/>
          </a:bodyPr>
          <a:lstStyle/>
          <a:p>
            <a:pPr indent="-339725" lvl="0" marL="339725" marR="0" rtl="0" algn="l">
              <a:spcBef>
                <a:spcPts val="0"/>
              </a:spcBef>
              <a:buClr>
                <a:srgbClr val="D30A05"/>
              </a:buClr>
              <a:buSzPct val="100000"/>
              <a:buFont typeface="Noto Symbol"/>
              <a:buChar char="★"/>
            </a:pPr>
            <a:r>
              <a:rPr b="1" baseline="0" i="1" lang="en-US" sz="2600" u="none" cap="none" strike="noStrike">
                <a:solidFill>
                  <a:srgbClr val="F02E00"/>
                </a:solidFill>
                <a:latin typeface="Comic Sans MS"/>
                <a:ea typeface="Comic Sans MS"/>
                <a:cs typeface="Comic Sans MS"/>
                <a:sym typeface="Comic Sans MS"/>
              </a:rPr>
              <a:t>10% Plan</a:t>
            </a:r>
          </a:p>
          <a:p>
            <a:pPr indent="-349250" lvl="1" marL="1022350" marR="0" rtl="0" algn="l">
              <a:spcBef>
                <a:spcPts val="1050"/>
              </a:spcBef>
              <a:buClr>
                <a:srgbClr val="000099"/>
              </a:buClr>
              <a:buSzPct val="79999"/>
              <a:buFont typeface="Arial"/>
              <a:buChar char="*"/>
            </a:pPr>
            <a:r>
              <a:rPr b="0" baseline="0" i="0" lang="en-US" sz="2100" u="none" cap="none" strike="noStrike">
                <a:solidFill>
                  <a:schemeClr val="lt1"/>
                </a:solidFill>
                <a:latin typeface="Comic Sans MS"/>
                <a:ea typeface="Comic Sans MS"/>
                <a:cs typeface="Comic Sans MS"/>
                <a:sym typeface="Comic Sans MS"/>
              </a:rPr>
              <a:t>Proclamation of Amnesty and Reconstruction (December 8, 1863)</a:t>
            </a:r>
          </a:p>
          <a:p>
            <a:pPr indent="-349250" lvl="1" marL="1022350" marR="0" rtl="0" algn="l">
              <a:spcBef>
                <a:spcPts val="1050"/>
              </a:spcBef>
              <a:buClr>
                <a:srgbClr val="000099"/>
              </a:buClr>
              <a:buSzPct val="79999"/>
              <a:buFont typeface="Arial"/>
              <a:buChar char="*"/>
            </a:pPr>
            <a:r>
              <a:rPr b="0" baseline="0" i="0" lang="en-US" sz="2100" u="none" cap="none" strike="noStrike">
                <a:solidFill>
                  <a:schemeClr val="lt1"/>
                </a:solidFill>
                <a:latin typeface="Comic Sans MS"/>
                <a:ea typeface="Comic Sans MS"/>
                <a:cs typeface="Comic Sans MS"/>
                <a:sym typeface="Comic Sans MS"/>
              </a:rPr>
              <a:t>Replace majority rule with “loyal rule” in the South.</a:t>
            </a:r>
          </a:p>
          <a:p>
            <a:pPr indent="-349250" lvl="1" marL="1022350" marR="0" rtl="0" algn="l">
              <a:spcBef>
                <a:spcPts val="1050"/>
              </a:spcBef>
              <a:buClr>
                <a:srgbClr val="000099"/>
              </a:buClr>
              <a:buSzPct val="79999"/>
              <a:buFont typeface="Arial"/>
              <a:buChar char="*"/>
            </a:pPr>
            <a:r>
              <a:rPr b="0" baseline="0" i="0" lang="en-US" sz="2100" u="none" cap="none" strike="noStrike">
                <a:solidFill>
                  <a:schemeClr val="lt1"/>
                </a:solidFill>
                <a:latin typeface="Comic Sans MS"/>
                <a:ea typeface="Comic Sans MS"/>
                <a:cs typeface="Comic Sans MS"/>
                <a:sym typeface="Comic Sans MS"/>
              </a:rPr>
              <a:t>He didn’t consult Congress regarding Reconstruction.</a:t>
            </a:r>
          </a:p>
          <a:p>
            <a:pPr indent="-349250" lvl="1" marL="1022350" marR="0" rtl="0" algn="l">
              <a:spcBef>
                <a:spcPts val="1050"/>
              </a:spcBef>
              <a:buClr>
                <a:srgbClr val="000099"/>
              </a:buClr>
              <a:buSzPct val="79999"/>
              <a:buFont typeface="Arial"/>
              <a:buChar char="*"/>
            </a:pPr>
            <a:r>
              <a:rPr b="0" baseline="0" i="0" lang="en-US" sz="2100" u="none" cap="none" strike="noStrike">
                <a:solidFill>
                  <a:schemeClr val="lt1"/>
                </a:solidFill>
                <a:latin typeface="Comic Sans MS"/>
                <a:ea typeface="Comic Sans MS"/>
                <a:cs typeface="Comic Sans MS"/>
                <a:sym typeface="Comic Sans MS"/>
              </a:rPr>
              <a:t>Pardon to all but the highest ranking military and civilian Confederate officers.</a:t>
            </a:r>
          </a:p>
          <a:p>
            <a:pPr indent="-349250" lvl="1" marL="1022350" marR="0" rtl="0" algn="l">
              <a:spcBef>
                <a:spcPts val="1050"/>
              </a:spcBef>
              <a:buClr>
                <a:srgbClr val="000099"/>
              </a:buClr>
              <a:buSzPct val="79999"/>
              <a:buFont typeface="Arial"/>
              <a:buChar char="*"/>
            </a:pPr>
            <a:r>
              <a:rPr b="0" baseline="0" i="0" lang="en-US" sz="2100" u="none" cap="none" strike="noStrike">
                <a:solidFill>
                  <a:schemeClr val="lt1"/>
                </a:solidFill>
                <a:latin typeface="Comic Sans MS"/>
                <a:ea typeface="Comic Sans MS"/>
                <a:cs typeface="Comic Sans MS"/>
                <a:sym typeface="Comic Sans MS"/>
              </a:rPr>
              <a:t>When 10% of the voting population in the 1860 election had taken an oath of loyalty and established a government, it would be recognized.</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nvSpPr>
        <p:spPr>
          <a:xfrm>
            <a:off x="6604000" y="2751666"/>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261" name="Shape 261"/>
          <p:cNvSpPr txBox="1"/>
          <p:nvPr/>
        </p:nvSpPr>
        <p:spPr>
          <a:xfrm>
            <a:off x="457200" y="3048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262" name="Shape 262"/>
          <p:cNvSpPr txBox="1"/>
          <p:nvPr/>
        </p:nvSpPr>
        <p:spPr>
          <a:xfrm>
            <a:off x="381000" y="425450"/>
            <a:ext cx="8381999" cy="79374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600" u="none" cap="none" strike="noStrike">
                <a:solidFill>
                  <a:srgbClr val="000099"/>
                </a:solidFill>
                <a:latin typeface="Arial"/>
                <a:ea typeface="Arial"/>
                <a:cs typeface="Arial"/>
                <a:sym typeface="Arial"/>
              </a:rPr>
              <a:t>President Lincoln’s Plan</a:t>
            </a:r>
          </a:p>
        </p:txBody>
      </p:sp>
      <p:sp>
        <p:nvSpPr>
          <p:cNvPr id="263" name="Shape 263"/>
          <p:cNvSpPr txBox="1"/>
          <p:nvPr/>
        </p:nvSpPr>
        <p:spPr>
          <a:xfrm>
            <a:off x="685800" y="1671638"/>
            <a:ext cx="5638800" cy="3052761"/>
          </a:xfrm>
          <a:prstGeom prst="rect">
            <a:avLst/>
          </a:prstGeom>
          <a:noFill/>
          <a:ln>
            <a:noFill/>
          </a:ln>
        </p:spPr>
        <p:txBody>
          <a:bodyPr anchorCtr="0" anchor="t" bIns="45700" lIns="91425" rIns="91425" tIns="45700">
            <a:noAutofit/>
          </a:bodyPr>
          <a:lstStyle/>
          <a:p>
            <a:pPr indent="-339725" lvl="0" marL="339725" marR="0" rtl="0" algn="l">
              <a:spcBef>
                <a:spcPts val="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1864 → </a:t>
            </a:r>
            <a:r>
              <a:rPr b="0" baseline="0" i="0" lang="en-US" sz="2800" u="none" cap="none" strike="noStrike">
                <a:solidFill>
                  <a:srgbClr val="F02E00"/>
                </a:solidFill>
                <a:latin typeface="Comic Sans MS"/>
                <a:ea typeface="Comic Sans MS"/>
                <a:cs typeface="Comic Sans MS"/>
                <a:sym typeface="Comic Sans MS"/>
              </a:rPr>
              <a:t>“Lincoln Governments”</a:t>
            </a:r>
            <a:r>
              <a:rPr b="0" baseline="0" i="0" lang="en-US" sz="2800" u="none" cap="none" strike="noStrike">
                <a:solidFill>
                  <a:schemeClr val="lt1"/>
                </a:solidFill>
                <a:latin typeface="Comic Sans MS"/>
                <a:ea typeface="Comic Sans MS"/>
                <a:cs typeface="Comic Sans MS"/>
                <a:sym typeface="Comic Sans MS"/>
              </a:rPr>
              <a:t> formed in LA, TN, AR</a:t>
            </a:r>
          </a:p>
          <a:p>
            <a:pPr indent="-349250" lvl="1" marL="1022350" marR="0" rtl="0" algn="l">
              <a:spcBef>
                <a:spcPts val="1150"/>
              </a:spcBef>
              <a:buClr>
                <a:srgbClr val="000080"/>
              </a:buClr>
              <a:buSzPct val="80000"/>
              <a:buFont typeface="Arial"/>
              <a:buChar char="*"/>
            </a:pPr>
            <a:r>
              <a:rPr b="0" baseline="0" i="0" lang="en-US" sz="2300" u="none" cap="none" strike="noStrike">
                <a:solidFill>
                  <a:schemeClr val="lt1"/>
                </a:solidFill>
                <a:latin typeface="Comic Sans MS"/>
                <a:ea typeface="Comic Sans MS"/>
                <a:cs typeface="Comic Sans MS"/>
                <a:sym typeface="Comic Sans MS"/>
              </a:rPr>
              <a:t>“loyal assemblies”</a:t>
            </a:r>
          </a:p>
          <a:p>
            <a:pPr indent="-349250" lvl="1" marL="1022350" marR="0" rtl="0" algn="l">
              <a:spcBef>
                <a:spcPts val="1150"/>
              </a:spcBef>
              <a:buClr>
                <a:srgbClr val="000080"/>
              </a:buClr>
              <a:buSzPct val="80000"/>
              <a:buFont typeface="Arial"/>
              <a:buChar char="*"/>
            </a:pPr>
            <a:r>
              <a:rPr b="0" baseline="0" i="0" lang="en-US" sz="2300" u="none" cap="none" strike="noStrike">
                <a:solidFill>
                  <a:schemeClr val="lt1"/>
                </a:solidFill>
                <a:latin typeface="Comic Sans MS"/>
                <a:ea typeface="Comic Sans MS"/>
                <a:cs typeface="Comic Sans MS"/>
                <a:sym typeface="Comic Sans MS"/>
              </a:rPr>
              <a:t>They were weak and </a:t>
            </a:r>
            <a:br>
              <a:rPr b="0" baseline="0" i="0" lang="en-US" sz="2300" u="none" cap="none" strike="noStrike">
                <a:solidFill>
                  <a:schemeClr val="lt1"/>
                </a:solidFill>
                <a:latin typeface="Comic Sans MS"/>
                <a:ea typeface="Comic Sans MS"/>
                <a:cs typeface="Comic Sans MS"/>
                <a:sym typeface="Comic Sans MS"/>
              </a:rPr>
            </a:br>
            <a:r>
              <a:rPr b="0" baseline="0" i="0" lang="en-US" sz="2300" u="none" cap="none" strike="noStrike">
                <a:solidFill>
                  <a:schemeClr val="lt1"/>
                </a:solidFill>
                <a:latin typeface="Comic Sans MS"/>
                <a:ea typeface="Comic Sans MS"/>
                <a:cs typeface="Comic Sans MS"/>
                <a:sym typeface="Comic Sans MS"/>
              </a:rPr>
              <a:t>dependent on the </a:t>
            </a:r>
            <a:br>
              <a:rPr b="0" baseline="0" i="0" lang="en-US" sz="2300" u="none" cap="none" strike="noStrike">
                <a:solidFill>
                  <a:schemeClr val="lt1"/>
                </a:solidFill>
                <a:latin typeface="Comic Sans MS"/>
                <a:ea typeface="Comic Sans MS"/>
                <a:cs typeface="Comic Sans MS"/>
                <a:sym typeface="Comic Sans MS"/>
              </a:rPr>
            </a:br>
            <a:r>
              <a:rPr b="0" baseline="0" i="0" lang="en-US" sz="2300" u="none" cap="none" strike="noStrike">
                <a:solidFill>
                  <a:schemeClr val="lt1"/>
                </a:solidFill>
                <a:latin typeface="Comic Sans MS"/>
                <a:ea typeface="Comic Sans MS"/>
                <a:cs typeface="Comic Sans MS"/>
                <a:sym typeface="Comic Sans MS"/>
              </a:rPr>
              <a:t>Northern army for </a:t>
            </a:r>
            <a:br>
              <a:rPr b="0" baseline="0" i="0" lang="en-US" sz="2300" u="none" cap="none" strike="noStrike">
                <a:solidFill>
                  <a:schemeClr val="lt1"/>
                </a:solidFill>
                <a:latin typeface="Comic Sans MS"/>
                <a:ea typeface="Comic Sans MS"/>
                <a:cs typeface="Comic Sans MS"/>
                <a:sym typeface="Comic Sans MS"/>
              </a:rPr>
            </a:br>
            <a:r>
              <a:rPr b="0" baseline="0" i="0" lang="en-US" sz="2300" u="none" cap="none" strike="noStrike">
                <a:solidFill>
                  <a:schemeClr val="lt1"/>
                </a:solidFill>
                <a:latin typeface="Comic Sans MS"/>
                <a:ea typeface="Comic Sans MS"/>
                <a:cs typeface="Comic Sans MS"/>
                <a:sym typeface="Comic Sans MS"/>
              </a:rPr>
              <a:t>their survival.</a:t>
            </a:r>
          </a:p>
        </p:txBody>
      </p:sp>
      <p:pic>
        <p:nvPicPr>
          <p:cNvPr id="264" name="Shape 264"/>
          <p:cNvPicPr preferRelativeResize="0"/>
          <p:nvPr/>
        </p:nvPicPr>
        <p:blipFill rotWithShape="1">
          <a:blip r:embed="rId3">
            <a:alphaModFix/>
          </a:blip>
          <a:srcRect b="0" l="0" r="2179" t="0"/>
          <a:stretch/>
        </p:blipFill>
        <p:spPr>
          <a:xfrm>
            <a:off x="5105400" y="2286000"/>
            <a:ext cx="3276600" cy="3905249"/>
          </a:xfrm>
          <a:prstGeom prst="rect">
            <a:avLst/>
          </a:prstGeom>
          <a:noFill/>
          <a:ln cap="flat" cmpd="sng" w="9525">
            <a:solidFill>
              <a:schemeClr val="lt1"/>
            </a:solidFill>
            <a:prstDash val="solid"/>
            <a:miter/>
            <a:headEnd len="med" w="med" type="none"/>
            <a:tailEnd len="med" w="med" type="none"/>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nvSpPr>
        <p:spPr>
          <a:xfrm>
            <a:off x="457200" y="1524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270" name="Shape 270"/>
          <p:cNvSpPr txBox="1"/>
          <p:nvPr/>
        </p:nvSpPr>
        <p:spPr>
          <a:xfrm>
            <a:off x="381000" y="349250"/>
            <a:ext cx="8381999" cy="79374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600" u="none" cap="none" strike="noStrike">
                <a:solidFill>
                  <a:srgbClr val="000099"/>
                </a:solidFill>
                <a:latin typeface="Arial"/>
                <a:ea typeface="Arial"/>
                <a:cs typeface="Arial"/>
                <a:sym typeface="Arial"/>
              </a:rPr>
              <a:t>Wade-Davis Bill (1864)</a:t>
            </a:r>
          </a:p>
        </p:txBody>
      </p:sp>
      <p:sp>
        <p:nvSpPr>
          <p:cNvPr id="271" name="Shape 271"/>
          <p:cNvSpPr txBox="1"/>
          <p:nvPr/>
        </p:nvSpPr>
        <p:spPr>
          <a:xfrm>
            <a:off x="2209800" y="1409700"/>
            <a:ext cx="4800600" cy="4838700"/>
          </a:xfrm>
          <a:prstGeom prst="rect">
            <a:avLst/>
          </a:prstGeom>
          <a:noFill/>
          <a:ln>
            <a:noFill/>
          </a:ln>
        </p:spPr>
        <p:txBody>
          <a:bodyPr anchorCtr="0" anchor="t" bIns="45700" lIns="91425" rIns="91425" tIns="45700">
            <a:noAutofit/>
          </a:bodyPr>
          <a:lstStyle/>
          <a:p>
            <a:pPr indent="-398463" lvl="0" marL="398463" marR="0" rtl="0" algn="l">
              <a:spcBef>
                <a:spcPts val="0"/>
              </a:spcBef>
              <a:buClr>
                <a:srgbClr val="D30A05"/>
              </a:buClr>
              <a:buSzPct val="100000"/>
              <a:buFont typeface="Noto Symbol"/>
              <a:buChar char="★"/>
            </a:pPr>
            <a:r>
              <a:rPr b="0" baseline="0" i="0" lang="en-US" sz="2400" u="none" cap="none" strike="noStrike">
                <a:solidFill>
                  <a:schemeClr val="lt1"/>
                </a:solidFill>
                <a:latin typeface="Comic Sans MS"/>
                <a:ea typeface="Comic Sans MS"/>
                <a:cs typeface="Comic Sans MS"/>
                <a:sym typeface="Comic Sans MS"/>
              </a:rPr>
              <a:t>Required 50% of the number of 1860 voters to take an “iron clad” oath of allegiance (swearing they had never voluntarily aided the rebellion ).</a:t>
            </a:r>
          </a:p>
          <a:p>
            <a:pPr indent="-398463" lvl="0" marL="398463" marR="0" rtl="0" algn="l">
              <a:spcBef>
                <a:spcPts val="1200"/>
              </a:spcBef>
              <a:buClr>
                <a:srgbClr val="D30A05"/>
              </a:buClr>
              <a:buSzPct val="100000"/>
              <a:buFont typeface="Noto Symbol"/>
              <a:buChar char="★"/>
            </a:pPr>
            <a:r>
              <a:rPr b="0" baseline="0" i="0" lang="en-US" sz="2400" u="none" cap="none" strike="noStrike">
                <a:solidFill>
                  <a:schemeClr val="lt1"/>
                </a:solidFill>
                <a:latin typeface="Comic Sans MS"/>
                <a:ea typeface="Comic Sans MS"/>
                <a:cs typeface="Comic Sans MS"/>
                <a:sym typeface="Comic Sans MS"/>
              </a:rPr>
              <a:t>Required a state constitutional convention before the election of state officials.</a:t>
            </a:r>
          </a:p>
          <a:p>
            <a:pPr indent="-398463" lvl="0" marL="398463" marR="0" rtl="0" algn="l">
              <a:spcBef>
                <a:spcPts val="1200"/>
              </a:spcBef>
              <a:buClr>
                <a:srgbClr val="D30A05"/>
              </a:buClr>
              <a:buSzPct val="100000"/>
              <a:buFont typeface="Noto Symbol"/>
              <a:buChar char="★"/>
            </a:pPr>
            <a:r>
              <a:rPr b="0" baseline="0" i="0" lang="en-US" sz="2400" u="none" cap="none" strike="noStrike">
                <a:solidFill>
                  <a:schemeClr val="lt1"/>
                </a:solidFill>
                <a:latin typeface="Comic Sans MS"/>
                <a:ea typeface="Comic Sans MS"/>
                <a:cs typeface="Comic Sans MS"/>
                <a:sym typeface="Comic Sans MS"/>
              </a:rPr>
              <a:t>Enacted specific safeguards of freedmen’s liberties.</a:t>
            </a:r>
          </a:p>
        </p:txBody>
      </p:sp>
      <p:pic>
        <p:nvPicPr>
          <p:cNvPr id="272" name="Shape 272"/>
          <p:cNvPicPr preferRelativeResize="0"/>
          <p:nvPr/>
        </p:nvPicPr>
        <p:blipFill rotWithShape="1">
          <a:blip r:embed="rId3">
            <a:alphaModFix/>
          </a:blip>
          <a:srcRect b="0" l="0" r="0" t="0"/>
          <a:stretch/>
        </p:blipFill>
        <p:spPr>
          <a:xfrm>
            <a:off x="6996113" y="1528762"/>
            <a:ext cx="1889125" cy="2362200"/>
          </a:xfrm>
          <a:prstGeom prst="rect">
            <a:avLst/>
          </a:prstGeom>
          <a:noFill/>
          <a:ln>
            <a:noFill/>
          </a:ln>
        </p:spPr>
      </p:pic>
      <p:pic>
        <p:nvPicPr>
          <p:cNvPr id="273" name="Shape 273"/>
          <p:cNvPicPr preferRelativeResize="0"/>
          <p:nvPr/>
        </p:nvPicPr>
        <p:blipFill rotWithShape="1">
          <a:blip r:embed="rId4">
            <a:alphaModFix/>
          </a:blip>
          <a:srcRect b="0" l="0" r="0" t="0"/>
          <a:stretch/>
        </p:blipFill>
        <p:spPr>
          <a:xfrm>
            <a:off x="304800" y="1604962"/>
            <a:ext cx="1458913" cy="2209799"/>
          </a:xfrm>
          <a:prstGeom prst="rect">
            <a:avLst/>
          </a:prstGeom>
          <a:noFill/>
          <a:ln>
            <a:noFill/>
          </a:ln>
        </p:spPr>
      </p:pic>
      <p:sp>
        <p:nvSpPr>
          <p:cNvPr id="274" name="Shape 274"/>
          <p:cNvSpPr txBox="1"/>
          <p:nvPr/>
        </p:nvSpPr>
        <p:spPr>
          <a:xfrm>
            <a:off x="228600" y="3814762"/>
            <a:ext cx="1524000" cy="131127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2000" u="none" cap="none" strike="noStrike">
                <a:solidFill>
                  <a:srgbClr val="D30A05"/>
                </a:solidFill>
                <a:latin typeface="Comic Sans MS"/>
                <a:ea typeface="Comic Sans MS"/>
                <a:cs typeface="Comic Sans MS"/>
                <a:sym typeface="Comic Sans MS"/>
              </a:rPr>
              <a:t>Senator</a:t>
            </a:r>
            <a:br>
              <a:rPr b="0" baseline="0" i="0" lang="en-US" sz="2000" u="none" cap="none" strike="noStrike">
                <a:solidFill>
                  <a:srgbClr val="D30A05"/>
                </a:solidFill>
                <a:latin typeface="Comic Sans MS"/>
                <a:ea typeface="Comic Sans MS"/>
                <a:cs typeface="Comic Sans MS"/>
                <a:sym typeface="Comic Sans MS"/>
              </a:rPr>
            </a:br>
            <a:r>
              <a:rPr b="0" baseline="0" i="0" lang="en-US" sz="2000" u="none" cap="none" strike="noStrike">
                <a:solidFill>
                  <a:srgbClr val="D30A05"/>
                </a:solidFill>
                <a:latin typeface="Comic Sans MS"/>
                <a:ea typeface="Comic Sans MS"/>
                <a:cs typeface="Comic Sans MS"/>
                <a:sym typeface="Comic Sans MS"/>
              </a:rPr>
              <a:t>Benjamin</a:t>
            </a:r>
            <a:br>
              <a:rPr b="0" baseline="0" i="0" lang="en-US" sz="2000" u="none" cap="none" strike="noStrike">
                <a:solidFill>
                  <a:srgbClr val="D30A05"/>
                </a:solidFill>
                <a:latin typeface="Comic Sans MS"/>
                <a:ea typeface="Comic Sans MS"/>
                <a:cs typeface="Comic Sans MS"/>
                <a:sym typeface="Comic Sans MS"/>
              </a:rPr>
            </a:br>
            <a:r>
              <a:rPr b="0" baseline="0" i="0" lang="en-US" sz="2000" u="none" cap="none" strike="noStrike">
                <a:solidFill>
                  <a:srgbClr val="D30A05"/>
                </a:solidFill>
                <a:latin typeface="Comic Sans MS"/>
                <a:ea typeface="Comic Sans MS"/>
                <a:cs typeface="Comic Sans MS"/>
                <a:sym typeface="Comic Sans MS"/>
              </a:rPr>
              <a:t>Wade</a:t>
            </a:r>
            <a:br>
              <a:rPr b="0" baseline="0" i="0" lang="en-US" sz="2000" u="none" cap="none" strike="noStrike">
                <a:solidFill>
                  <a:srgbClr val="D30A05"/>
                </a:solidFill>
                <a:latin typeface="Comic Sans MS"/>
                <a:ea typeface="Comic Sans MS"/>
                <a:cs typeface="Comic Sans MS"/>
                <a:sym typeface="Comic Sans MS"/>
              </a:rPr>
            </a:br>
            <a:r>
              <a:rPr b="0" baseline="0" i="0" lang="en-US" sz="2000" u="none" cap="none" strike="noStrike">
                <a:solidFill>
                  <a:srgbClr val="D30A05"/>
                </a:solidFill>
                <a:latin typeface="Comic Sans MS"/>
                <a:ea typeface="Comic Sans MS"/>
                <a:cs typeface="Comic Sans MS"/>
                <a:sym typeface="Comic Sans MS"/>
              </a:rPr>
              <a:t>(R-OH)</a:t>
            </a:r>
          </a:p>
        </p:txBody>
      </p:sp>
      <p:sp>
        <p:nvSpPr>
          <p:cNvPr id="275" name="Shape 275"/>
          <p:cNvSpPr txBox="1"/>
          <p:nvPr/>
        </p:nvSpPr>
        <p:spPr>
          <a:xfrm>
            <a:off x="7086600" y="3814762"/>
            <a:ext cx="1752600" cy="131127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2000" u="none" cap="none" strike="noStrike">
                <a:solidFill>
                  <a:srgbClr val="D30A05"/>
                </a:solidFill>
                <a:latin typeface="Comic Sans MS"/>
                <a:ea typeface="Comic Sans MS"/>
                <a:cs typeface="Comic Sans MS"/>
                <a:sym typeface="Comic Sans MS"/>
              </a:rPr>
              <a:t>Congressman</a:t>
            </a:r>
            <a:br>
              <a:rPr b="0" baseline="0" i="0" lang="en-US" sz="2000" u="none" cap="none" strike="noStrike">
                <a:solidFill>
                  <a:srgbClr val="D30A05"/>
                </a:solidFill>
                <a:latin typeface="Comic Sans MS"/>
                <a:ea typeface="Comic Sans MS"/>
                <a:cs typeface="Comic Sans MS"/>
                <a:sym typeface="Comic Sans MS"/>
              </a:rPr>
            </a:br>
            <a:r>
              <a:rPr b="0" baseline="0" i="0" lang="en-US" sz="2000" u="none" cap="none" strike="noStrike">
                <a:solidFill>
                  <a:srgbClr val="D30A05"/>
                </a:solidFill>
                <a:latin typeface="Comic Sans MS"/>
                <a:ea typeface="Comic Sans MS"/>
                <a:cs typeface="Comic Sans MS"/>
                <a:sym typeface="Comic Sans MS"/>
              </a:rPr>
              <a:t>Henry</a:t>
            </a:r>
            <a:br>
              <a:rPr b="0" baseline="0" i="0" lang="en-US" sz="2000" u="none" cap="none" strike="noStrike">
                <a:solidFill>
                  <a:srgbClr val="D30A05"/>
                </a:solidFill>
                <a:latin typeface="Comic Sans MS"/>
                <a:ea typeface="Comic Sans MS"/>
                <a:cs typeface="Comic Sans MS"/>
                <a:sym typeface="Comic Sans MS"/>
              </a:rPr>
            </a:br>
            <a:r>
              <a:rPr b="0" baseline="0" i="0" lang="en-US" sz="2000" u="none" cap="none" strike="noStrike">
                <a:solidFill>
                  <a:srgbClr val="D30A05"/>
                </a:solidFill>
                <a:latin typeface="Comic Sans MS"/>
                <a:ea typeface="Comic Sans MS"/>
                <a:cs typeface="Comic Sans MS"/>
                <a:sym typeface="Comic Sans MS"/>
              </a:rPr>
              <a:t>W. Davis</a:t>
            </a:r>
            <a:br>
              <a:rPr b="0" baseline="0" i="0" lang="en-US" sz="2000" u="none" cap="none" strike="noStrike">
                <a:solidFill>
                  <a:srgbClr val="D30A05"/>
                </a:solidFill>
                <a:latin typeface="Comic Sans MS"/>
                <a:ea typeface="Comic Sans MS"/>
                <a:cs typeface="Comic Sans MS"/>
                <a:sym typeface="Comic Sans MS"/>
              </a:rPr>
            </a:br>
            <a:r>
              <a:rPr b="0" baseline="0" i="0" lang="en-US" sz="2000" u="none" cap="none" strike="noStrike">
                <a:solidFill>
                  <a:srgbClr val="D30A05"/>
                </a:solidFill>
                <a:latin typeface="Comic Sans MS"/>
                <a:ea typeface="Comic Sans MS"/>
                <a:cs typeface="Comic Sans MS"/>
                <a:sym typeface="Comic Sans MS"/>
              </a:rPr>
              <a:t>(R-MD)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Effect filter="fade" transition="in">
                                      <p:cBhvr>
                                        <p:cTn dur="2000"/>
                                        <p:tgtEl>
                                          <p:spTgt spid="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animEffect filter="fade" transition="in">
                                      <p:cBhvr>
                                        <p:cTn dur="2000"/>
                                        <p:tgtEl>
                                          <p:spTgt spid="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animEffect filter="fade" transition="in">
                                      <p:cBhvr>
                                        <p:cTn dur="2000"/>
                                        <p:tgtEl>
                                          <p:spTgt spid="27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nvSpPr>
        <p:spPr>
          <a:xfrm>
            <a:off x="457200" y="1524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281" name="Shape 281"/>
          <p:cNvSpPr txBox="1"/>
          <p:nvPr/>
        </p:nvSpPr>
        <p:spPr>
          <a:xfrm>
            <a:off x="381000" y="457200"/>
            <a:ext cx="8381999" cy="823913"/>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800" u="none" cap="none" strike="noStrike">
                <a:solidFill>
                  <a:srgbClr val="000099"/>
                </a:solidFill>
                <a:latin typeface="Arial"/>
                <a:ea typeface="Arial"/>
                <a:cs typeface="Arial"/>
                <a:sym typeface="Arial"/>
              </a:rPr>
              <a:t>Wade-Davis Bill (1864)</a:t>
            </a:r>
          </a:p>
        </p:txBody>
      </p:sp>
      <p:sp>
        <p:nvSpPr>
          <p:cNvPr id="282" name="Shape 282"/>
          <p:cNvSpPr txBox="1"/>
          <p:nvPr/>
        </p:nvSpPr>
        <p:spPr>
          <a:xfrm>
            <a:off x="1143000" y="1524000"/>
            <a:ext cx="7010400" cy="2655887"/>
          </a:xfrm>
          <a:prstGeom prst="rect">
            <a:avLst/>
          </a:prstGeom>
          <a:noFill/>
          <a:ln>
            <a:noFill/>
          </a:ln>
        </p:spPr>
        <p:txBody>
          <a:bodyPr anchorCtr="0" anchor="t" bIns="45700" lIns="91425" rIns="91425" tIns="45700">
            <a:noAutofit/>
          </a:bodyPr>
          <a:lstStyle/>
          <a:p>
            <a:pPr indent="-398463" lvl="0" marL="398463" marR="0" rtl="0" algn="l">
              <a:spcBef>
                <a:spcPts val="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“Iron-Clad” Oath.</a:t>
            </a:r>
          </a:p>
          <a:p>
            <a:pPr indent="-398463" lvl="0" marL="398463" marR="0" rtl="0" algn="l">
              <a:spcBef>
                <a:spcPts val="140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“State Suicide” Theory [MA Senator Charles Sumner]</a:t>
            </a:r>
          </a:p>
          <a:p>
            <a:pPr indent="-398463" lvl="0" marL="398463" marR="0" rtl="0" algn="l">
              <a:spcBef>
                <a:spcPts val="140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“Conquered Provinces” Position</a:t>
            </a:r>
            <a:br>
              <a:rPr b="0" baseline="0" i="0" lang="en-US" sz="2800" u="none" cap="none" strike="noStrike">
                <a:solidFill>
                  <a:schemeClr val="lt1"/>
                </a:solidFill>
                <a:latin typeface="Comic Sans MS"/>
                <a:ea typeface="Comic Sans MS"/>
                <a:cs typeface="Comic Sans MS"/>
                <a:sym typeface="Comic Sans MS"/>
              </a:rPr>
            </a:br>
            <a:r>
              <a:rPr b="0" baseline="0" i="0" lang="en-US" sz="2800" u="none" cap="none" strike="noStrike">
                <a:solidFill>
                  <a:schemeClr val="lt1"/>
                </a:solidFill>
                <a:latin typeface="Comic Sans MS"/>
                <a:ea typeface="Comic Sans MS"/>
                <a:cs typeface="Comic Sans MS"/>
                <a:sym typeface="Comic Sans MS"/>
              </a:rPr>
              <a:t>[PA Congressman Thaddeus Stevens]</a:t>
            </a:r>
          </a:p>
        </p:txBody>
      </p:sp>
      <p:sp>
        <p:nvSpPr>
          <p:cNvPr id="283" name="Shape 283"/>
          <p:cNvSpPr/>
          <p:nvPr/>
        </p:nvSpPr>
        <p:spPr>
          <a:xfrm>
            <a:off x="1143000" y="4724400"/>
            <a:ext cx="2133599" cy="1219199"/>
          </a:xfrm>
          <a:prstGeom prst="ellipse">
            <a:avLst/>
          </a:prstGeom>
          <a:solidFill>
            <a:srgbClr val="000099"/>
          </a:solidFill>
          <a:ln>
            <a:noFill/>
          </a:ln>
        </p:spPr>
        <p:txBody>
          <a:bodyPr anchorCtr="0" anchor="ctr"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Calibri"/>
                <a:ea typeface="Calibri"/>
                <a:cs typeface="Calibri"/>
                <a:sym typeface="Calibri"/>
              </a:rPr>
              <a:t>President</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Lincoln</a:t>
            </a:r>
          </a:p>
        </p:txBody>
      </p:sp>
      <p:sp>
        <p:nvSpPr>
          <p:cNvPr id="284" name="Shape 284"/>
          <p:cNvSpPr/>
          <p:nvPr/>
        </p:nvSpPr>
        <p:spPr>
          <a:xfrm>
            <a:off x="6019800" y="4724400"/>
            <a:ext cx="2133599" cy="1219199"/>
          </a:xfrm>
          <a:prstGeom prst="ellipse">
            <a:avLst/>
          </a:prstGeom>
          <a:solidFill>
            <a:srgbClr val="000099"/>
          </a:solidFill>
          <a:ln>
            <a:noFill/>
          </a:ln>
        </p:spPr>
        <p:txBody>
          <a:bodyPr anchorCtr="0" anchor="ctr" bIns="45700" lIns="91425" rIns="91425" tIns="45700">
            <a:noAutofit/>
          </a:bodyPr>
          <a:lstStyle/>
          <a:p>
            <a:pPr indent="0" lvl="0" marL="0" marR="0" rtl="0" algn="ctr">
              <a:spcBef>
                <a:spcPts val="0"/>
              </a:spcBef>
              <a:buSzPct val="25000"/>
              <a:buNone/>
            </a:pPr>
            <a:r>
              <a:rPr b="0" baseline="0" i="0" lang="en-US" sz="1800" u="none" cap="none" strike="noStrike">
                <a:solidFill>
                  <a:schemeClr val="dk1"/>
                </a:solidFill>
                <a:latin typeface="Calibri"/>
                <a:ea typeface="Calibri"/>
                <a:cs typeface="Calibri"/>
                <a:sym typeface="Calibri"/>
              </a:rPr>
              <a:t>Wade-Davis</a:t>
            </a:r>
            <a:br>
              <a:rPr b="0" baseline="0" i="0" lang="en-US" sz="1800" u="none" cap="none" strike="noStrike">
                <a:solidFill>
                  <a:schemeClr val="dk1"/>
                </a:solidFill>
                <a:latin typeface="Calibri"/>
                <a:ea typeface="Calibri"/>
                <a:cs typeface="Calibri"/>
                <a:sym typeface="Calibri"/>
              </a:rPr>
            </a:br>
            <a:r>
              <a:rPr b="0" baseline="0" i="0" lang="en-US" sz="1800" u="none" cap="none" strike="noStrike">
                <a:solidFill>
                  <a:schemeClr val="dk1"/>
                </a:solidFill>
                <a:latin typeface="Calibri"/>
                <a:ea typeface="Calibri"/>
                <a:cs typeface="Calibri"/>
                <a:sym typeface="Calibri"/>
              </a:rPr>
              <a:t>Bill</a:t>
            </a:r>
          </a:p>
        </p:txBody>
      </p:sp>
      <p:sp>
        <p:nvSpPr>
          <p:cNvPr id="285" name="Shape 285"/>
          <p:cNvSpPr/>
          <p:nvPr/>
        </p:nvSpPr>
        <p:spPr>
          <a:xfrm rot="5400000">
            <a:off x="3848100" y="4381500"/>
            <a:ext cx="1600200" cy="1981199"/>
          </a:xfrm>
          <a:prstGeom prst="irregularSeal2">
            <a:avLst/>
          </a:prstGeom>
          <a:gradFill>
            <a:gsLst>
              <a:gs pos="0">
                <a:srgbClr val="FFF200"/>
              </a:gs>
              <a:gs pos="45000">
                <a:srgbClr val="FF7A00"/>
              </a:gs>
              <a:gs pos="70000">
                <a:srgbClr val="FF0300"/>
              </a:gs>
              <a:gs pos="100000">
                <a:srgbClr val="4D0808"/>
              </a:gs>
            </a:gsLst>
            <a:path path="circle">
              <a:fillToRect b="100%" r="100%"/>
            </a:path>
            <a:tileRect l="-100%" t="-100%"/>
          </a:gradFill>
          <a:ln>
            <a:noFill/>
          </a:ln>
        </p:spPr>
        <p:txBody>
          <a:bodyPr anchorCtr="0" anchor="ctr" bIns="91425" lIns="91425" rIns="91425" tIns="91425">
            <a:noAutofit/>
          </a:bodyPr>
          <a:lstStyle/>
          <a:p>
            <a:pPr>
              <a:spcBef>
                <a:spcPts val="0"/>
              </a:spcBef>
              <a:buNone/>
            </a:pPr>
            <a:r>
              <a:t/>
            </a:r>
            <a:endParaRPr/>
          </a:p>
        </p:txBody>
      </p:sp>
      <p:sp>
        <p:nvSpPr>
          <p:cNvPr id="286" name="Shape 286"/>
          <p:cNvSpPr txBox="1"/>
          <p:nvPr/>
        </p:nvSpPr>
        <p:spPr>
          <a:xfrm>
            <a:off x="4177206" y="4969975"/>
            <a:ext cx="876222" cy="68660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800" u="none" cap="none" strike="noStrike">
                <a:solidFill>
                  <a:schemeClr val="lt1"/>
                </a:solidFill>
                <a:latin typeface="Calibri"/>
                <a:ea typeface="Calibri"/>
                <a:cs typeface="Calibri"/>
                <a:sym typeface="Calibri"/>
              </a:rPr>
              <a:t>Pocket</a:t>
            </a:r>
            <a:br>
              <a:rPr b="0" baseline="0" i="0" lang="en-US" sz="1800" u="none" cap="none" strike="noStrike">
                <a:solidFill>
                  <a:schemeClr val="lt1"/>
                </a:solidFill>
                <a:latin typeface="Calibri"/>
                <a:ea typeface="Calibri"/>
                <a:cs typeface="Calibri"/>
                <a:sym typeface="Calibri"/>
              </a:rPr>
            </a:br>
            <a:r>
              <a:rPr b="0" baseline="0" i="0" lang="en-US" sz="1800" u="none" cap="none" strike="noStrike">
                <a:solidFill>
                  <a:schemeClr val="lt1"/>
                </a:solidFill>
                <a:latin typeface="Calibri"/>
                <a:ea typeface="Calibri"/>
                <a:cs typeface="Calibri"/>
                <a:sym typeface="Calibri"/>
              </a:rPr>
              <a:t>Veto</a:t>
            </a:r>
          </a:p>
        </p:txBody>
      </p:sp>
      <p:cxnSp>
        <p:nvCxnSpPr>
          <p:cNvPr id="287" name="Shape 287"/>
          <p:cNvCxnSpPr/>
          <p:nvPr/>
        </p:nvCxnSpPr>
        <p:spPr>
          <a:xfrm rot="10800000">
            <a:off x="5410200" y="5410200"/>
            <a:ext cx="609599" cy="0"/>
          </a:xfrm>
          <a:prstGeom prst="straightConnector1">
            <a:avLst/>
          </a:prstGeom>
          <a:noFill/>
          <a:ln cap="flat" cmpd="sng" w="28575">
            <a:solidFill>
              <a:srgbClr val="D30A05"/>
            </a:solidFill>
            <a:prstDash val="solid"/>
            <a:round/>
            <a:headEnd len="med" w="med" type="none"/>
            <a:tailEnd len="lg" w="lg" type="triangle"/>
          </a:ln>
        </p:spPr>
      </p:cxnSp>
      <p:cxnSp>
        <p:nvCxnSpPr>
          <p:cNvPr id="288" name="Shape 288"/>
          <p:cNvCxnSpPr/>
          <p:nvPr/>
        </p:nvCxnSpPr>
        <p:spPr>
          <a:xfrm>
            <a:off x="3276600" y="5410200"/>
            <a:ext cx="609599" cy="0"/>
          </a:xfrm>
          <a:prstGeom prst="straightConnector1">
            <a:avLst/>
          </a:prstGeom>
          <a:noFill/>
          <a:ln cap="flat" cmpd="sng" w="28575">
            <a:solidFill>
              <a:srgbClr val="D30A05"/>
            </a:solidFill>
            <a:prstDash val="solid"/>
            <a:round/>
            <a:headEnd len="med" w="med" type="none"/>
            <a:tailEnd len="lg" w="lg" type="triangl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animEffect filter="fade" transition="in">
                                      <p:cBhvr>
                                        <p:cTn dur="1000"/>
                                        <p:tgtEl>
                                          <p:spTgt spid="2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animEffect filter="fade" transition="in">
                                      <p:cBhvr>
                                        <p:cTn dur="1000"/>
                                        <p:tgtEl>
                                          <p:spTgt spid="2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2" st="2"/>
                                            </p:txEl>
                                          </p:spTgt>
                                        </p:tgtEl>
                                        <p:attrNameLst>
                                          <p:attrName>style.visibility</p:attrName>
                                        </p:attrNameLst>
                                      </p:cBhvr>
                                      <p:to>
                                        <p:strVal val="visible"/>
                                      </p:to>
                                    </p:set>
                                    <p:animEffect filter="fade" transition="in">
                                      <p:cBhvr>
                                        <p:cTn dur="1000"/>
                                        <p:tgtEl>
                                          <p:spTgt spid="2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308"/>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308"/>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308"/>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308"/>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308"/>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nvSpPr>
        <p:spPr>
          <a:xfrm>
            <a:off x="457200" y="3048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294" name="Shape 294"/>
          <p:cNvSpPr txBox="1"/>
          <p:nvPr/>
        </p:nvSpPr>
        <p:spPr>
          <a:xfrm>
            <a:off x="457200" y="349250"/>
            <a:ext cx="8381999" cy="79374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600" u="none" cap="none" strike="noStrike">
                <a:solidFill>
                  <a:srgbClr val="000099"/>
                </a:solidFill>
                <a:latin typeface="Arial"/>
                <a:ea typeface="Arial"/>
                <a:cs typeface="Arial"/>
                <a:sym typeface="Arial"/>
              </a:rPr>
              <a:t>President Andrew Johnson</a:t>
            </a:r>
          </a:p>
        </p:txBody>
      </p:sp>
      <p:pic>
        <p:nvPicPr>
          <p:cNvPr id="295" name="Shape 295"/>
          <p:cNvPicPr preferRelativeResize="0"/>
          <p:nvPr/>
        </p:nvPicPr>
        <p:blipFill rotWithShape="1">
          <a:blip r:embed="rId3">
            <a:alphaModFix/>
          </a:blip>
          <a:srcRect b="0" l="0" r="0" t="0"/>
          <a:stretch/>
        </p:blipFill>
        <p:spPr>
          <a:xfrm>
            <a:off x="457200" y="1371600"/>
            <a:ext cx="3579813" cy="4648199"/>
          </a:xfrm>
          <a:prstGeom prst="rect">
            <a:avLst/>
          </a:prstGeom>
          <a:noFill/>
          <a:ln cap="flat" cmpd="sng" w="9525">
            <a:solidFill>
              <a:srgbClr val="D30A05"/>
            </a:solidFill>
            <a:prstDash val="solid"/>
            <a:miter/>
            <a:headEnd len="med" w="med" type="none"/>
            <a:tailEnd len="med" w="med" type="none"/>
          </a:ln>
        </p:spPr>
      </p:pic>
      <p:sp>
        <p:nvSpPr>
          <p:cNvPr id="296" name="Shape 296"/>
          <p:cNvSpPr txBox="1"/>
          <p:nvPr/>
        </p:nvSpPr>
        <p:spPr>
          <a:xfrm>
            <a:off x="4343400" y="1447800"/>
            <a:ext cx="4495800" cy="3297238"/>
          </a:xfrm>
          <a:prstGeom prst="rect">
            <a:avLst/>
          </a:prstGeom>
          <a:noFill/>
          <a:ln>
            <a:noFill/>
          </a:ln>
        </p:spPr>
        <p:txBody>
          <a:bodyPr anchorCtr="0" anchor="t" bIns="45700" lIns="91425" rIns="91425" tIns="45700">
            <a:noAutofit/>
          </a:bodyPr>
          <a:lstStyle/>
          <a:p>
            <a:pPr indent="-457200" lvl="0" marL="457200" marR="0" rtl="0" algn="l">
              <a:spcBef>
                <a:spcPts val="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Jacksonian Democrat.</a:t>
            </a:r>
          </a:p>
          <a:p>
            <a:pPr indent="-457200" lvl="0" marL="457200" marR="0" rtl="0" algn="l">
              <a:spcBef>
                <a:spcPts val="140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Anti-Aristocrat.</a:t>
            </a:r>
          </a:p>
          <a:p>
            <a:pPr indent="-457200" lvl="0" marL="457200" marR="0" rtl="0" algn="l">
              <a:spcBef>
                <a:spcPts val="140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White Supremacist.</a:t>
            </a:r>
          </a:p>
          <a:p>
            <a:pPr indent="-457200" lvl="0" marL="457200" marR="0" rtl="0" algn="l">
              <a:spcBef>
                <a:spcPts val="140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Agreed with Lincoln</a:t>
            </a:r>
            <a:br>
              <a:rPr b="0" baseline="0" i="0" lang="en-US" sz="2800" u="none" cap="none" strike="noStrike">
                <a:solidFill>
                  <a:schemeClr val="lt1"/>
                </a:solidFill>
                <a:latin typeface="Comic Sans MS"/>
                <a:ea typeface="Comic Sans MS"/>
                <a:cs typeface="Comic Sans MS"/>
                <a:sym typeface="Comic Sans MS"/>
              </a:rPr>
            </a:br>
            <a:r>
              <a:rPr b="0" baseline="0" i="0" lang="en-US" sz="2800" u="none" cap="none" strike="noStrike">
                <a:solidFill>
                  <a:schemeClr val="lt1"/>
                </a:solidFill>
                <a:latin typeface="Comic Sans MS"/>
                <a:ea typeface="Comic Sans MS"/>
                <a:cs typeface="Comic Sans MS"/>
                <a:sym typeface="Comic Sans MS"/>
              </a:rPr>
              <a:t>that states had never</a:t>
            </a:r>
            <a:br>
              <a:rPr b="0" baseline="0" i="0" lang="en-US" sz="2800" u="none" cap="none" strike="noStrike">
                <a:solidFill>
                  <a:schemeClr val="lt1"/>
                </a:solidFill>
                <a:latin typeface="Comic Sans MS"/>
                <a:ea typeface="Comic Sans MS"/>
                <a:cs typeface="Comic Sans MS"/>
                <a:sym typeface="Comic Sans MS"/>
              </a:rPr>
            </a:br>
            <a:r>
              <a:rPr b="0" baseline="0" i="0" lang="en-US" sz="2800" u="none" cap="none" strike="noStrike">
                <a:solidFill>
                  <a:schemeClr val="lt1"/>
                </a:solidFill>
                <a:latin typeface="Comic Sans MS"/>
                <a:ea typeface="Comic Sans MS"/>
                <a:cs typeface="Comic Sans MS"/>
                <a:sym typeface="Comic Sans MS"/>
              </a:rPr>
              <a:t>legally left the Union.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5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500"/>
                                        <p:tgtEl>
                                          <p:spTgt spid="2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Effect filter="fade" transition="in">
                                      <p:cBhvr>
                                        <p:cTn dur="500"/>
                                        <p:tgtEl>
                                          <p:spTgt spid="2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3" st="3"/>
                                            </p:txEl>
                                          </p:spTgt>
                                        </p:tgtEl>
                                        <p:attrNameLst>
                                          <p:attrName>style.visibility</p:attrName>
                                        </p:attrNameLst>
                                      </p:cBhvr>
                                      <p:to>
                                        <p:strVal val="visible"/>
                                      </p:to>
                                    </p:set>
                                    <p:animEffect filter="fade" transition="in">
                                      <p:cBhvr>
                                        <p:cTn dur="500"/>
                                        <p:tgtEl>
                                          <p:spTgt spid="29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5612" y="357715"/>
            <a:ext cx="8226425"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Types of Gov’t Cont.</a:t>
            </a:r>
          </a:p>
        </p:txBody>
      </p:sp>
      <p:pic>
        <p:nvPicPr>
          <p:cNvPr id="94" name="Shape 94"/>
          <p:cNvPicPr preferRelativeResize="0"/>
          <p:nvPr>
            <p:ph idx="1" type="body"/>
          </p:nvPr>
        </p:nvPicPr>
        <p:blipFill rotWithShape="1">
          <a:blip r:embed="rId3">
            <a:alphaModFix/>
          </a:blip>
          <a:srcRect b="0" l="0" r="0" t="0"/>
          <a:stretch/>
        </p:blipFill>
        <p:spPr>
          <a:xfrm>
            <a:off x="4876800" y="1608666"/>
            <a:ext cx="3063874" cy="4630738"/>
          </a:xfrm>
          <a:prstGeom prst="rect">
            <a:avLst/>
          </a:prstGeom>
          <a:noFill/>
          <a:ln>
            <a:noFill/>
          </a:ln>
        </p:spPr>
      </p:pic>
      <p:sp>
        <p:nvSpPr>
          <p:cNvPr id="95" name="Shape 95"/>
          <p:cNvSpPr txBox="1"/>
          <p:nvPr/>
        </p:nvSpPr>
        <p:spPr>
          <a:xfrm>
            <a:off x="455612" y="1683278"/>
            <a:ext cx="4037012" cy="4497387"/>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lt1"/>
              </a:buClr>
              <a:buSzPct val="100000"/>
              <a:buFont typeface="Arial"/>
              <a:buChar char="•"/>
            </a:pPr>
            <a:r>
              <a:rPr b="0" baseline="0" i="0" lang="en-US" sz="2000" u="none" cap="none" strike="noStrike">
                <a:solidFill>
                  <a:schemeClr val="lt1"/>
                </a:solidFill>
                <a:latin typeface="Arial"/>
                <a:ea typeface="Arial"/>
                <a:cs typeface="Arial"/>
                <a:sym typeface="Arial"/>
              </a:rPr>
              <a:t>Governments range in size and type. Most larger countries have several levels of government – national, state, and local.</a:t>
            </a:r>
          </a:p>
          <a:p>
            <a:pPr indent="-342900" lvl="0" marL="342900" marR="0" rtl="0" algn="l">
              <a:spcBef>
                <a:spcPts val="400"/>
              </a:spcBef>
              <a:buClr>
                <a:schemeClr val="lt1"/>
              </a:buClr>
              <a:buSzPct val="100000"/>
              <a:buFont typeface="Arial"/>
              <a:buChar char="•"/>
            </a:pPr>
            <a:r>
              <a:rPr b="0" baseline="0" i="0" lang="en-US" sz="2000" u="none" cap="none" strike="noStrike">
                <a:solidFill>
                  <a:schemeClr val="lt1"/>
                </a:solidFill>
                <a:latin typeface="Arial"/>
                <a:ea typeface="Arial"/>
                <a:cs typeface="Arial"/>
                <a:sym typeface="Arial"/>
              </a:rPr>
              <a:t>The </a:t>
            </a:r>
            <a:r>
              <a:rPr b="0" baseline="0" i="1" lang="en-US" sz="2000" u="none" cap="none" strike="noStrike">
                <a:solidFill>
                  <a:srgbClr val="FF0000"/>
                </a:solidFill>
                <a:latin typeface="Arial"/>
                <a:ea typeface="Arial"/>
                <a:cs typeface="Arial"/>
                <a:sym typeface="Arial"/>
              </a:rPr>
              <a:t>federal system</a:t>
            </a:r>
            <a:r>
              <a:rPr b="0" baseline="0" i="0" lang="en-US" sz="2000" u="none" cap="none" strike="noStrike">
                <a:solidFill>
                  <a:srgbClr val="FF0000"/>
                </a:solidFill>
                <a:latin typeface="Arial"/>
                <a:ea typeface="Arial"/>
                <a:cs typeface="Arial"/>
                <a:sym typeface="Arial"/>
              </a:rPr>
              <a:t> </a:t>
            </a:r>
            <a:r>
              <a:rPr b="0" baseline="0" i="0" lang="en-US" sz="2000" u="none" cap="none" strike="noStrike">
                <a:solidFill>
                  <a:schemeClr val="lt1"/>
                </a:solidFill>
                <a:latin typeface="Arial"/>
                <a:ea typeface="Arial"/>
                <a:cs typeface="Arial"/>
                <a:sym typeface="Arial"/>
              </a:rPr>
              <a:t>divides the powers of government between levels of governments.</a:t>
            </a:r>
          </a:p>
          <a:p>
            <a:pPr indent="-342900" lvl="0" marL="342900" marR="0" rtl="0" algn="l">
              <a:spcBef>
                <a:spcPts val="400"/>
              </a:spcBef>
              <a:buClr>
                <a:schemeClr val="lt1"/>
              </a:buClr>
              <a:buSzPct val="100000"/>
              <a:buFont typeface="Arial"/>
              <a:buChar char="•"/>
            </a:pPr>
            <a:r>
              <a:rPr b="0" baseline="0" i="0" lang="en-US" sz="2000" u="none" cap="none" strike="noStrike">
                <a:solidFill>
                  <a:schemeClr val="lt1"/>
                </a:solidFill>
                <a:latin typeface="Arial"/>
                <a:ea typeface="Arial"/>
                <a:cs typeface="Arial"/>
                <a:sym typeface="Arial"/>
              </a:rPr>
              <a:t>Each level has sovereignty in some areas.</a:t>
            </a:r>
          </a:p>
          <a:p>
            <a:pPr indent="-342900" lvl="0" marL="342900" marR="0" rtl="0" algn="l">
              <a:spcBef>
                <a:spcPts val="400"/>
              </a:spcBef>
              <a:buClr>
                <a:schemeClr val="lt1"/>
              </a:buClr>
              <a:buSzPct val="100000"/>
              <a:buFont typeface="Arial"/>
              <a:buChar char="•"/>
            </a:pPr>
            <a:r>
              <a:rPr b="0" baseline="0" i="0" lang="en-US" sz="2000" u="none" cap="none" strike="noStrike">
                <a:solidFill>
                  <a:schemeClr val="lt1"/>
                </a:solidFill>
                <a:latin typeface="Arial"/>
                <a:ea typeface="Arial"/>
                <a:cs typeface="Arial"/>
                <a:sym typeface="Arial"/>
              </a:rPr>
              <a:t>The U.S. is an example of a federal system.</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nvSpPr>
        <p:spPr>
          <a:xfrm>
            <a:off x="457200" y="3048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302" name="Shape 302"/>
          <p:cNvSpPr txBox="1"/>
          <p:nvPr/>
        </p:nvSpPr>
        <p:spPr>
          <a:xfrm>
            <a:off x="152400" y="228600"/>
            <a:ext cx="8763000" cy="73183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200" u="none" cap="none" strike="noStrike">
                <a:solidFill>
                  <a:srgbClr val="000099"/>
                </a:solidFill>
                <a:latin typeface="Arial"/>
                <a:ea typeface="Arial"/>
                <a:cs typeface="Arial"/>
                <a:sym typeface="Arial"/>
              </a:rPr>
              <a:t>President Johnson’s Plan (10%+)</a:t>
            </a:r>
          </a:p>
        </p:txBody>
      </p:sp>
      <p:sp>
        <p:nvSpPr>
          <p:cNvPr id="303" name="Shape 303"/>
          <p:cNvSpPr txBox="1"/>
          <p:nvPr/>
        </p:nvSpPr>
        <p:spPr>
          <a:xfrm>
            <a:off x="381000" y="1122362"/>
            <a:ext cx="8458200" cy="3602036"/>
          </a:xfrm>
          <a:prstGeom prst="rect">
            <a:avLst/>
          </a:prstGeom>
          <a:noFill/>
          <a:ln>
            <a:noFill/>
          </a:ln>
        </p:spPr>
        <p:txBody>
          <a:bodyPr anchorCtr="0" anchor="t" bIns="45700" lIns="91425" rIns="91425" tIns="45700">
            <a:noAutofit/>
          </a:bodyPr>
          <a:lstStyle/>
          <a:p>
            <a:pPr indent="-339725" lvl="0" marL="339725" marR="0" rtl="0" algn="l">
              <a:spcBef>
                <a:spcPts val="0"/>
              </a:spcBef>
              <a:buClr>
                <a:srgbClr val="D30A05"/>
              </a:buClr>
              <a:buSzPct val="100000"/>
              <a:buFont typeface="Noto Symbol"/>
              <a:buChar char="★"/>
            </a:pPr>
            <a:r>
              <a:rPr b="0" baseline="0" i="0" lang="en-US" sz="2300" u="none" cap="none" strike="noStrike">
                <a:solidFill>
                  <a:schemeClr val="lt1"/>
                </a:solidFill>
                <a:latin typeface="Comic Sans MS"/>
                <a:ea typeface="Comic Sans MS"/>
                <a:cs typeface="Comic Sans MS"/>
                <a:sym typeface="Comic Sans MS"/>
              </a:rPr>
              <a:t>Offered amnesty upon simple oath to all except </a:t>
            </a:r>
            <a:br>
              <a:rPr b="0" baseline="0" i="0" lang="en-US" sz="2300" u="none" cap="none" strike="noStrike">
                <a:solidFill>
                  <a:schemeClr val="lt1"/>
                </a:solidFill>
                <a:latin typeface="Comic Sans MS"/>
                <a:ea typeface="Comic Sans MS"/>
                <a:cs typeface="Comic Sans MS"/>
                <a:sym typeface="Comic Sans MS"/>
              </a:rPr>
            </a:br>
            <a:r>
              <a:rPr b="0" baseline="0" i="0" lang="en-US" sz="2300" u="none" cap="none" strike="noStrike">
                <a:solidFill>
                  <a:schemeClr val="lt1"/>
                </a:solidFill>
                <a:latin typeface="Comic Sans MS"/>
                <a:ea typeface="Comic Sans MS"/>
                <a:cs typeface="Comic Sans MS"/>
                <a:sym typeface="Comic Sans MS"/>
              </a:rPr>
              <a:t>Confederate civil and military officers and those with property over $20,000 (they could apply directly to Johnson)</a:t>
            </a:r>
          </a:p>
          <a:p>
            <a:pPr indent="-339725" lvl="0" marL="339725" marR="0" rtl="0" algn="l">
              <a:spcBef>
                <a:spcPts val="1150"/>
              </a:spcBef>
              <a:buClr>
                <a:srgbClr val="D30A05"/>
              </a:buClr>
              <a:buSzPct val="100000"/>
              <a:buFont typeface="Noto Symbol"/>
              <a:buChar char="★"/>
            </a:pPr>
            <a:r>
              <a:rPr b="0" baseline="0" i="0" lang="en-US" sz="2300" u="none" cap="none" strike="noStrike">
                <a:solidFill>
                  <a:schemeClr val="lt1"/>
                </a:solidFill>
                <a:latin typeface="Comic Sans MS"/>
                <a:ea typeface="Comic Sans MS"/>
                <a:cs typeface="Comic Sans MS"/>
                <a:sym typeface="Comic Sans MS"/>
              </a:rPr>
              <a:t>In new constitutions, they must accept minimum</a:t>
            </a:r>
            <a:br>
              <a:rPr b="0" baseline="0" i="0" lang="en-US" sz="2300" u="none" cap="none" strike="noStrike">
                <a:solidFill>
                  <a:schemeClr val="lt1"/>
                </a:solidFill>
                <a:latin typeface="Comic Sans MS"/>
                <a:ea typeface="Comic Sans MS"/>
                <a:cs typeface="Comic Sans MS"/>
                <a:sym typeface="Comic Sans MS"/>
              </a:rPr>
            </a:br>
            <a:r>
              <a:rPr b="0" baseline="0" i="0" lang="en-US" sz="2300" u="none" cap="none" strike="noStrike">
                <a:solidFill>
                  <a:schemeClr val="lt1"/>
                </a:solidFill>
                <a:latin typeface="Comic Sans MS"/>
                <a:ea typeface="Comic Sans MS"/>
                <a:cs typeface="Comic Sans MS"/>
                <a:sym typeface="Comic Sans MS"/>
              </a:rPr>
              <a:t>conditions repudiating slavery, secession and state debts.</a:t>
            </a:r>
          </a:p>
          <a:p>
            <a:pPr indent="-339725" lvl="0" marL="339725" marR="0" rtl="0" algn="l">
              <a:spcBef>
                <a:spcPts val="1150"/>
              </a:spcBef>
              <a:buClr>
                <a:srgbClr val="D30A05"/>
              </a:buClr>
              <a:buSzPct val="100000"/>
              <a:buFont typeface="Noto Symbol"/>
              <a:buChar char="★"/>
            </a:pPr>
            <a:r>
              <a:rPr b="0" baseline="0" i="0" lang="en-US" sz="2300" u="none" cap="none" strike="noStrike">
                <a:solidFill>
                  <a:schemeClr val="lt1"/>
                </a:solidFill>
                <a:latin typeface="Comic Sans MS"/>
                <a:ea typeface="Comic Sans MS"/>
                <a:cs typeface="Comic Sans MS"/>
                <a:sym typeface="Comic Sans MS"/>
              </a:rPr>
              <a:t>Named provisional governors in Confederate states and called them to oversee elections for constitutional conventions.</a:t>
            </a:r>
          </a:p>
        </p:txBody>
      </p:sp>
      <p:sp>
        <p:nvSpPr>
          <p:cNvPr id="304" name="Shape 304"/>
          <p:cNvSpPr txBox="1"/>
          <p:nvPr/>
        </p:nvSpPr>
        <p:spPr>
          <a:xfrm>
            <a:off x="609600" y="5318125"/>
            <a:ext cx="1524000" cy="3810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1900" u="none" cap="none" strike="noStrike">
                <a:solidFill>
                  <a:srgbClr val="D30A05"/>
                </a:solidFill>
                <a:latin typeface="Comic Sans MS"/>
                <a:ea typeface="Comic Sans MS"/>
                <a:cs typeface="Comic Sans MS"/>
                <a:sym typeface="Comic Sans MS"/>
              </a:rPr>
              <a:t>EFFECTS?</a:t>
            </a:r>
          </a:p>
        </p:txBody>
      </p:sp>
      <p:sp>
        <p:nvSpPr>
          <p:cNvPr id="305" name="Shape 305"/>
          <p:cNvSpPr txBox="1"/>
          <p:nvPr/>
        </p:nvSpPr>
        <p:spPr>
          <a:xfrm>
            <a:off x="2667000" y="4800600"/>
            <a:ext cx="6019799" cy="38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900" u="none" cap="none" strike="noStrike">
                <a:solidFill>
                  <a:schemeClr val="lt1"/>
                </a:solidFill>
                <a:latin typeface="Comic Sans MS"/>
                <a:ea typeface="Comic Sans MS"/>
                <a:cs typeface="Comic Sans MS"/>
                <a:sym typeface="Comic Sans MS"/>
              </a:rPr>
              <a:t>1. Disenfranchised certain leading Confederates.</a:t>
            </a:r>
          </a:p>
        </p:txBody>
      </p:sp>
      <p:cxnSp>
        <p:nvCxnSpPr>
          <p:cNvPr id="306" name="Shape 306"/>
          <p:cNvCxnSpPr/>
          <p:nvPr/>
        </p:nvCxnSpPr>
        <p:spPr>
          <a:xfrm flipH="1" rot="10800000">
            <a:off x="2057400" y="5029199"/>
            <a:ext cx="609599" cy="381000"/>
          </a:xfrm>
          <a:prstGeom prst="straightConnector1">
            <a:avLst/>
          </a:prstGeom>
          <a:noFill/>
          <a:ln cap="flat" cmpd="sng" w="28575">
            <a:solidFill>
              <a:srgbClr val="D30A05"/>
            </a:solidFill>
            <a:prstDash val="solid"/>
            <a:round/>
            <a:headEnd len="med" w="med" type="none"/>
            <a:tailEnd len="med" w="med" type="none"/>
          </a:ln>
        </p:spPr>
      </p:cxnSp>
      <p:cxnSp>
        <p:nvCxnSpPr>
          <p:cNvPr id="307" name="Shape 307"/>
          <p:cNvCxnSpPr/>
          <p:nvPr/>
        </p:nvCxnSpPr>
        <p:spPr>
          <a:xfrm>
            <a:off x="2057400" y="5638800"/>
            <a:ext cx="609599" cy="457200"/>
          </a:xfrm>
          <a:prstGeom prst="straightConnector1">
            <a:avLst/>
          </a:prstGeom>
          <a:noFill/>
          <a:ln cap="flat" cmpd="sng" w="28575">
            <a:solidFill>
              <a:srgbClr val="D30A05"/>
            </a:solidFill>
            <a:prstDash val="solid"/>
            <a:round/>
            <a:headEnd len="med" w="med" type="none"/>
            <a:tailEnd len="med" w="med" type="none"/>
          </a:ln>
        </p:spPr>
      </p:cxnSp>
      <p:sp>
        <p:nvSpPr>
          <p:cNvPr id="308" name="Shape 308"/>
          <p:cNvSpPr txBox="1"/>
          <p:nvPr/>
        </p:nvSpPr>
        <p:spPr>
          <a:xfrm>
            <a:off x="2667000" y="5181600"/>
            <a:ext cx="6019799" cy="6699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900" u="none" cap="none" strike="noStrike">
                <a:solidFill>
                  <a:schemeClr val="lt1"/>
                </a:solidFill>
                <a:latin typeface="Comic Sans MS"/>
                <a:ea typeface="Comic Sans MS"/>
                <a:cs typeface="Comic Sans MS"/>
                <a:sym typeface="Comic Sans MS"/>
              </a:rPr>
              <a:t>2. Pardoned planter aristocrats brought them back </a:t>
            </a:r>
            <a:br>
              <a:rPr b="0" baseline="0" i="0" lang="en-US" sz="1900" u="none" cap="none" strike="noStrike">
                <a:solidFill>
                  <a:schemeClr val="lt1"/>
                </a:solidFill>
                <a:latin typeface="Comic Sans MS"/>
                <a:ea typeface="Comic Sans MS"/>
                <a:cs typeface="Comic Sans MS"/>
                <a:sym typeface="Comic Sans MS"/>
              </a:rPr>
            </a:br>
            <a:r>
              <a:rPr b="0" baseline="0" i="0" lang="en-US" sz="1900" u="none" cap="none" strike="noStrike">
                <a:solidFill>
                  <a:schemeClr val="lt1"/>
                </a:solidFill>
                <a:latin typeface="Comic Sans MS"/>
                <a:ea typeface="Comic Sans MS"/>
                <a:cs typeface="Comic Sans MS"/>
                <a:sym typeface="Comic Sans MS"/>
              </a:rPr>
              <a:t>   to political power to control state organizations.</a:t>
            </a:r>
          </a:p>
        </p:txBody>
      </p:sp>
      <p:sp>
        <p:nvSpPr>
          <p:cNvPr id="309" name="Shape 309"/>
          <p:cNvSpPr txBox="1"/>
          <p:nvPr/>
        </p:nvSpPr>
        <p:spPr>
          <a:xfrm>
            <a:off x="2667000" y="5867400"/>
            <a:ext cx="6019799" cy="6699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900" u="none" cap="none" strike="noStrike">
                <a:solidFill>
                  <a:schemeClr val="lt1"/>
                </a:solidFill>
                <a:latin typeface="Comic Sans MS"/>
                <a:ea typeface="Comic Sans MS"/>
                <a:cs typeface="Comic Sans MS"/>
                <a:sym typeface="Comic Sans MS"/>
              </a:rPr>
              <a:t>3. Republicans were outraged that planter elite </a:t>
            </a:r>
            <a:br>
              <a:rPr b="0" baseline="0" i="0" lang="en-US" sz="1900" u="none" cap="none" strike="noStrike">
                <a:solidFill>
                  <a:schemeClr val="lt1"/>
                </a:solidFill>
                <a:latin typeface="Comic Sans MS"/>
                <a:ea typeface="Comic Sans MS"/>
                <a:cs typeface="Comic Sans MS"/>
                <a:sym typeface="Comic Sans MS"/>
              </a:rPr>
            </a:br>
            <a:r>
              <a:rPr b="0" baseline="0" i="0" lang="en-US" sz="1900" u="none" cap="none" strike="noStrike">
                <a:solidFill>
                  <a:schemeClr val="lt1"/>
                </a:solidFill>
                <a:latin typeface="Comic Sans MS"/>
                <a:ea typeface="Comic Sans MS"/>
                <a:cs typeface="Comic Sans MS"/>
                <a:sym typeface="Comic Sans MS"/>
              </a:rPr>
              <a:t>   were back in power in the South!</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nvSpPr>
        <p:spPr>
          <a:xfrm>
            <a:off x="457200" y="3048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315" name="Shape 315"/>
          <p:cNvSpPr txBox="1"/>
          <p:nvPr/>
        </p:nvSpPr>
        <p:spPr>
          <a:xfrm>
            <a:off x="152400" y="273050"/>
            <a:ext cx="8915400" cy="71755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100" u="none" cap="none" strike="noStrike">
                <a:solidFill>
                  <a:srgbClr val="000099"/>
                </a:solidFill>
                <a:latin typeface="Arial"/>
                <a:ea typeface="Arial"/>
                <a:cs typeface="Arial"/>
                <a:sym typeface="Arial"/>
              </a:rPr>
              <a:t>Congress Breaks with the President</a:t>
            </a:r>
          </a:p>
        </p:txBody>
      </p:sp>
      <p:sp>
        <p:nvSpPr>
          <p:cNvPr id="316" name="Shape 316"/>
          <p:cNvSpPr txBox="1"/>
          <p:nvPr/>
        </p:nvSpPr>
        <p:spPr>
          <a:xfrm>
            <a:off x="533400" y="1273175"/>
            <a:ext cx="5562600" cy="5203824"/>
          </a:xfrm>
          <a:prstGeom prst="rect">
            <a:avLst/>
          </a:prstGeom>
          <a:noFill/>
          <a:ln>
            <a:noFill/>
          </a:ln>
        </p:spPr>
        <p:txBody>
          <a:bodyPr anchorCtr="0" anchor="t" bIns="45700" lIns="91425" rIns="91425" tIns="45700">
            <a:noAutofit/>
          </a:bodyPr>
          <a:lstStyle/>
          <a:p>
            <a:pPr indent="-403225" lvl="0" marL="403225" marR="0" rtl="0" algn="l">
              <a:spcBef>
                <a:spcPts val="0"/>
              </a:spcBef>
              <a:buClr>
                <a:srgbClr val="D30A05"/>
              </a:buClr>
              <a:buSzPct val="100000"/>
              <a:buFont typeface="Noto Symbol"/>
              <a:buChar char="★"/>
            </a:pPr>
            <a:r>
              <a:rPr b="0" baseline="0" i="0" lang="en-US" sz="2400" u="none" cap="none" strike="noStrike">
                <a:solidFill>
                  <a:schemeClr val="lt1"/>
                </a:solidFill>
                <a:latin typeface="Comic Sans MS"/>
                <a:ea typeface="Comic Sans MS"/>
                <a:cs typeface="Comic Sans MS"/>
                <a:sym typeface="Comic Sans MS"/>
              </a:rPr>
              <a:t>Congress bars Southern</a:t>
            </a:r>
            <a:br>
              <a:rPr b="0" baseline="0" i="0" lang="en-US" sz="2400" u="none" cap="none" strike="noStrike">
                <a:solidFill>
                  <a:schemeClr val="lt1"/>
                </a:solidFill>
                <a:latin typeface="Comic Sans MS"/>
                <a:ea typeface="Comic Sans MS"/>
                <a:cs typeface="Comic Sans MS"/>
                <a:sym typeface="Comic Sans MS"/>
              </a:rPr>
            </a:br>
            <a:r>
              <a:rPr b="0" baseline="0" i="0" lang="en-US" sz="2400" u="none" cap="none" strike="noStrike">
                <a:solidFill>
                  <a:schemeClr val="lt1"/>
                </a:solidFill>
                <a:latin typeface="Comic Sans MS"/>
                <a:ea typeface="Comic Sans MS"/>
                <a:cs typeface="Comic Sans MS"/>
                <a:sym typeface="Comic Sans MS"/>
              </a:rPr>
              <a:t>Congressional delegates.</a:t>
            </a:r>
          </a:p>
          <a:p>
            <a:pPr indent="-403225" lvl="0" marL="403225" marR="0" rtl="0" algn="l">
              <a:spcBef>
                <a:spcPts val="1200"/>
              </a:spcBef>
              <a:buClr>
                <a:srgbClr val="D30A05"/>
              </a:buClr>
              <a:buSzPct val="100000"/>
              <a:buFont typeface="Noto Symbol"/>
              <a:buChar char="★"/>
            </a:pPr>
            <a:r>
              <a:rPr b="0" baseline="0" i="0" lang="en-US" sz="2400" u="none" cap="none" strike="noStrike">
                <a:solidFill>
                  <a:schemeClr val="lt1"/>
                </a:solidFill>
                <a:latin typeface="Comic Sans MS"/>
                <a:ea typeface="Comic Sans MS"/>
                <a:cs typeface="Comic Sans MS"/>
                <a:sym typeface="Comic Sans MS"/>
              </a:rPr>
              <a:t>Joint Committee on </a:t>
            </a:r>
            <a:br>
              <a:rPr b="0" baseline="0" i="0" lang="en-US" sz="2400" u="none" cap="none" strike="noStrike">
                <a:solidFill>
                  <a:schemeClr val="lt1"/>
                </a:solidFill>
                <a:latin typeface="Comic Sans MS"/>
                <a:ea typeface="Comic Sans MS"/>
                <a:cs typeface="Comic Sans MS"/>
                <a:sym typeface="Comic Sans MS"/>
              </a:rPr>
            </a:br>
            <a:r>
              <a:rPr b="0" baseline="0" i="0" lang="en-US" sz="2400" u="none" cap="none" strike="noStrike">
                <a:solidFill>
                  <a:schemeClr val="lt1"/>
                </a:solidFill>
                <a:latin typeface="Comic Sans MS"/>
                <a:ea typeface="Comic Sans MS"/>
                <a:cs typeface="Comic Sans MS"/>
                <a:sym typeface="Comic Sans MS"/>
              </a:rPr>
              <a:t>Reconstruction created.</a:t>
            </a:r>
          </a:p>
          <a:p>
            <a:pPr indent="-403225" lvl="0" marL="403225" marR="0" rtl="0" algn="l">
              <a:spcBef>
                <a:spcPts val="1200"/>
              </a:spcBef>
              <a:buClr>
                <a:srgbClr val="D30A05"/>
              </a:buClr>
              <a:buSzPct val="100000"/>
              <a:buFont typeface="Noto Symbol"/>
              <a:buChar char="★"/>
            </a:pPr>
            <a:r>
              <a:rPr b="0" baseline="0" i="0" lang="en-US" sz="2400" u="none" cap="none" strike="noStrike">
                <a:solidFill>
                  <a:schemeClr val="lt1"/>
                </a:solidFill>
                <a:latin typeface="Comic Sans MS"/>
                <a:ea typeface="Comic Sans MS"/>
                <a:cs typeface="Comic Sans MS"/>
                <a:sym typeface="Comic Sans MS"/>
              </a:rPr>
              <a:t>February, 1866 → President</a:t>
            </a:r>
            <a:br>
              <a:rPr b="0" baseline="0" i="0" lang="en-US" sz="2400" u="none" cap="none" strike="noStrike">
                <a:solidFill>
                  <a:schemeClr val="lt1"/>
                </a:solidFill>
                <a:latin typeface="Comic Sans MS"/>
                <a:ea typeface="Comic Sans MS"/>
                <a:cs typeface="Comic Sans MS"/>
                <a:sym typeface="Comic Sans MS"/>
              </a:rPr>
            </a:br>
            <a:r>
              <a:rPr b="0" baseline="0" i="0" lang="en-US" sz="2400" u="none" cap="none" strike="noStrike">
                <a:solidFill>
                  <a:schemeClr val="lt1"/>
                </a:solidFill>
                <a:latin typeface="Comic Sans MS"/>
                <a:ea typeface="Comic Sans MS"/>
                <a:cs typeface="Comic Sans MS"/>
                <a:sym typeface="Comic Sans MS"/>
              </a:rPr>
              <a:t>vetoed the Freedmen’s</a:t>
            </a:r>
            <a:br>
              <a:rPr b="0" baseline="0" i="0" lang="en-US" sz="2400" u="none" cap="none" strike="noStrike">
                <a:solidFill>
                  <a:schemeClr val="lt1"/>
                </a:solidFill>
                <a:latin typeface="Comic Sans MS"/>
                <a:ea typeface="Comic Sans MS"/>
                <a:cs typeface="Comic Sans MS"/>
                <a:sym typeface="Comic Sans MS"/>
              </a:rPr>
            </a:br>
            <a:r>
              <a:rPr b="0" baseline="0" i="0" lang="en-US" sz="2400" u="none" cap="none" strike="noStrike">
                <a:solidFill>
                  <a:schemeClr val="lt1"/>
                </a:solidFill>
                <a:latin typeface="Comic Sans MS"/>
                <a:ea typeface="Comic Sans MS"/>
                <a:cs typeface="Comic Sans MS"/>
                <a:sym typeface="Comic Sans MS"/>
              </a:rPr>
              <a:t>Bureau bill.</a:t>
            </a:r>
          </a:p>
          <a:p>
            <a:pPr indent="-403225" lvl="0" marL="403225" marR="0" rtl="0" algn="l">
              <a:spcBef>
                <a:spcPts val="1200"/>
              </a:spcBef>
              <a:buClr>
                <a:srgbClr val="D30A05"/>
              </a:buClr>
              <a:buSzPct val="100000"/>
              <a:buFont typeface="Noto Symbol"/>
              <a:buChar char="★"/>
            </a:pPr>
            <a:r>
              <a:rPr b="0" baseline="0" i="0" lang="en-US" sz="2400" u="none" cap="none" strike="noStrike">
                <a:solidFill>
                  <a:schemeClr val="lt1"/>
                </a:solidFill>
                <a:latin typeface="Comic Sans MS"/>
                <a:ea typeface="Comic Sans MS"/>
                <a:cs typeface="Comic Sans MS"/>
                <a:sym typeface="Comic Sans MS"/>
              </a:rPr>
              <a:t>March, 1866 → Johnson</a:t>
            </a:r>
            <a:br>
              <a:rPr b="0" baseline="0" i="0" lang="en-US" sz="2400" u="none" cap="none" strike="noStrike">
                <a:solidFill>
                  <a:schemeClr val="lt1"/>
                </a:solidFill>
                <a:latin typeface="Comic Sans MS"/>
                <a:ea typeface="Comic Sans MS"/>
                <a:cs typeface="Comic Sans MS"/>
                <a:sym typeface="Comic Sans MS"/>
              </a:rPr>
            </a:br>
            <a:r>
              <a:rPr b="0" baseline="0" i="0" lang="en-US" sz="2400" u="none" cap="none" strike="noStrike">
                <a:solidFill>
                  <a:schemeClr val="lt1"/>
                </a:solidFill>
                <a:latin typeface="Comic Sans MS"/>
                <a:ea typeface="Comic Sans MS"/>
                <a:cs typeface="Comic Sans MS"/>
                <a:sym typeface="Comic Sans MS"/>
              </a:rPr>
              <a:t>vetoed the 1866 Civil Rights Act.</a:t>
            </a:r>
          </a:p>
          <a:p>
            <a:pPr indent="-403225" lvl="0" marL="403225" marR="0" rtl="0" algn="l">
              <a:spcBef>
                <a:spcPts val="1200"/>
              </a:spcBef>
              <a:buClr>
                <a:srgbClr val="D30A05"/>
              </a:buClr>
              <a:buSzPct val="100000"/>
              <a:buFont typeface="Noto Symbol"/>
              <a:buChar char="★"/>
            </a:pPr>
            <a:r>
              <a:rPr b="0" baseline="0" i="0" lang="en-US" sz="2400" u="none" cap="none" strike="noStrike">
                <a:solidFill>
                  <a:schemeClr val="lt1"/>
                </a:solidFill>
                <a:latin typeface="Comic Sans MS"/>
                <a:ea typeface="Comic Sans MS"/>
                <a:cs typeface="Comic Sans MS"/>
                <a:sym typeface="Comic Sans MS"/>
              </a:rPr>
              <a:t>Congress passed both bills over </a:t>
            </a:r>
            <a:br>
              <a:rPr b="0" baseline="0" i="0" lang="en-US" sz="2400" u="none" cap="none" strike="noStrike">
                <a:solidFill>
                  <a:schemeClr val="lt1"/>
                </a:solidFill>
                <a:latin typeface="Comic Sans MS"/>
                <a:ea typeface="Comic Sans MS"/>
                <a:cs typeface="Comic Sans MS"/>
                <a:sym typeface="Comic Sans MS"/>
              </a:rPr>
            </a:br>
            <a:r>
              <a:rPr b="0" baseline="0" i="0" lang="en-US" sz="2400" u="none" cap="none" strike="noStrike">
                <a:solidFill>
                  <a:schemeClr val="lt1"/>
                </a:solidFill>
                <a:latin typeface="Comic Sans MS"/>
                <a:ea typeface="Comic Sans MS"/>
                <a:cs typeface="Comic Sans MS"/>
                <a:sym typeface="Comic Sans MS"/>
              </a:rPr>
              <a:t>Johnson’s vetoes → </a:t>
            </a:r>
            <a:r>
              <a:rPr b="0" baseline="0" i="1" lang="en-US" sz="2400" u="sng" cap="none" strike="noStrike">
                <a:solidFill>
                  <a:srgbClr val="D30A05"/>
                </a:solidFill>
                <a:latin typeface="Comic Sans MS"/>
                <a:ea typeface="Comic Sans MS"/>
                <a:cs typeface="Comic Sans MS"/>
                <a:sym typeface="Comic Sans MS"/>
              </a:rPr>
              <a:t>1</a:t>
            </a:r>
            <a:r>
              <a:rPr b="0" baseline="30000" i="1" lang="en-US" sz="2400" u="sng" cap="none" strike="noStrike">
                <a:solidFill>
                  <a:srgbClr val="D30A05"/>
                </a:solidFill>
                <a:latin typeface="Comic Sans MS"/>
                <a:ea typeface="Comic Sans MS"/>
                <a:cs typeface="Comic Sans MS"/>
                <a:sym typeface="Comic Sans MS"/>
              </a:rPr>
              <a:t>st </a:t>
            </a:r>
            <a:r>
              <a:rPr b="0" baseline="0" i="1" lang="en-US" sz="2400" u="sng" cap="none" strike="noStrike">
                <a:solidFill>
                  <a:srgbClr val="D30A05"/>
                </a:solidFill>
                <a:latin typeface="Comic Sans MS"/>
                <a:ea typeface="Comic Sans MS"/>
                <a:cs typeface="Comic Sans MS"/>
                <a:sym typeface="Comic Sans MS"/>
              </a:rPr>
              <a:t>in </a:t>
            </a:r>
            <a:br>
              <a:rPr b="0" baseline="0" i="1" lang="en-US" sz="2400" u="sng" cap="none" strike="noStrike">
                <a:solidFill>
                  <a:srgbClr val="D30A05"/>
                </a:solidFill>
                <a:latin typeface="Comic Sans MS"/>
                <a:ea typeface="Comic Sans MS"/>
                <a:cs typeface="Comic Sans MS"/>
                <a:sym typeface="Comic Sans MS"/>
              </a:rPr>
            </a:br>
            <a:r>
              <a:rPr b="0" baseline="0" i="1" lang="en-US" sz="2400" u="sng" cap="none" strike="noStrike">
                <a:solidFill>
                  <a:srgbClr val="D30A05"/>
                </a:solidFill>
                <a:latin typeface="Comic Sans MS"/>
                <a:ea typeface="Comic Sans MS"/>
                <a:cs typeface="Comic Sans MS"/>
                <a:sym typeface="Comic Sans MS"/>
              </a:rPr>
              <a:t>U. S. history!!</a:t>
            </a:r>
          </a:p>
        </p:txBody>
      </p:sp>
      <p:pic>
        <p:nvPicPr>
          <p:cNvPr id="317" name="Shape 317"/>
          <p:cNvPicPr preferRelativeResize="0"/>
          <p:nvPr/>
        </p:nvPicPr>
        <p:blipFill rotWithShape="1">
          <a:blip r:embed="rId3">
            <a:alphaModFix/>
          </a:blip>
          <a:srcRect b="5172" l="8540" r="8897" t="5173"/>
          <a:stretch/>
        </p:blipFill>
        <p:spPr>
          <a:xfrm>
            <a:off x="6096000" y="1371600"/>
            <a:ext cx="2635249" cy="4724400"/>
          </a:xfrm>
          <a:prstGeom prst="rect">
            <a:avLst/>
          </a:prstGeom>
          <a:noFill/>
          <a:ln cap="flat" cmpd="sng" w="9525">
            <a:solidFill>
              <a:srgbClr val="D30A05"/>
            </a:solidFill>
            <a:prstDash val="solid"/>
            <a:miter/>
            <a:headEnd len="med" w="med" type="none"/>
            <a:tailEnd len="med" w="med" type="none"/>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10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1000"/>
                                        <p:tgtEl>
                                          <p:spTgt spid="3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1000"/>
                                        <p:tgtEl>
                                          <p:spTgt spid="3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animEffect filter="fade" transition="in">
                                      <p:cBhvr>
                                        <p:cTn dur="1000"/>
                                        <p:tgtEl>
                                          <p:spTgt spid="3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4" st="4"/>
                                            </p:txEl>
                                          </p:spTgt>
                                        </p:tgtEl>
                                        <p:attrNameLst>
                                          <p:attrName>style.visibility</p:attrName>
                                        </p:attrNameLst>
                                      </p:cBhvr>
                                      <p:to>
                                        <p:strVal val="visible"/>
                                      </p:to>
                                    </p:set>
                                    <p:animEffect filter="fade" transition="in">
                                      <p:cBhvr>
                                        <p:cTn dur="1000"/>
                                        <p:tgtEl>
                                          <p:spTgt spid="3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nvSpPr>
        <p:spPr>
          <a:xfrm>
            <a:off x="457200" y="3048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323" name="Shape 323"/>
          <p:cNvSpPr txBox="1"/>
          <p:nvPr/>
        </p:nvSpPr>
        <p:spPr>
          <a:xfrm>
            <a:off x="381000" y="381000"/>
            <a:ext cx="8381999" cy="7620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4400" u="none" cap="none" strike="noStrike">
                <a:solidFill>
                  <a:srgbClr val="000099"/>
                </a:solidFill>
                <a:latin typeface="Arial"/>
                <a:ea typeface="Arial"/>
                <a:cs typeface="Arial"/>
                <a:sym typeface="Arial"/>
              </a:rPr>
              <a:t>Radical Plan for Readmission</a:t>
            </a:r>
          </a:p>
        </p:txBody>
      </p:sp>
      <p:sp>
        <p:nvSpPr>
          <p:cNvPr id="324" name="Shape 324"/>
          <p:cNvSpPr txBox="1"/>
          <p:nvPr/>
        </p:nvSpPr>
        <p:spPr>
          <a:xfrm>
            <a:off x="838200" y="1447800"/>
            <a:ext cx="7696199" cy="4791075"/>
          </a:xfrm>
          <a:prstGeom prst="rect">
            <a:avLst/>
          </a:prstGeom>
          <a:noFill/>
          <a:ln>
            <a:noFill/>
          </a:ln>
        </p:spPr>
        <p:txBody>
          <a:bodyPr anchorCtr="0" anchor="t" bIns="45700" lIns="91425" rIns="91425" tIns="45700">
            <a:noAutofit/>
          </a:bodyPr>
          <a:lstStyle/>
          <a:p>
            <a:pPr indent="-457200" lvl="0" marL="457200" marR="0" rtl="0" algn="l">
              <a:spcBef>
                <a:spcPts val="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Civil authorities in the territories were subject to military supervision.</a:t>
            </a:r>
          </a:p>
          <a:p>
            <a:pPr indent="-457200" lvl="0" marL="457200" marR="0" rtl="0" algn="l">
              <a:spcBef>
                <a:spcPts val="140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Required new state constitutions, including</a:t>
            </a:r>
            <a:br>
              <a:rPr b="0" baseline="0" i="0" lang="en-US" sz="2800" u="none" cap="none" strike="noStrike">
                <a:solidFill>
                  <a:schemeClr val="lt1"/>
                </a:solidFill>
                <a:latin typeface="Comic Sans MS"/>
                <a:ea typeface="Comic Sans MS"/>
                <a:cs typeface="Comic Sans MS"/>
                <a:sym typeface="Comic Sans MS"/>
              </a:rPr>
            </a:br>
            <a:r>
              <a:rPr b="0" baseline="0" i="0" lang="en-US" sz="2800" u="none" cap="none" strike="noStrike">
                <a:solidFill>
                  <a:schemeClr val="lt1"/>
                </a:solidFill>
                <a:latin typeface="Comic Sans MS"/>
                <a:ea typeface="Comic Sans MS"/>
                <a:cs typeface="Comic Sans MS"/>
                <a:sym typeface="Comic Sans MS"/>
              </a:rPr>
              <a:t>black suffrage and ratification of the 13</a:t>
            </a:r>
            <a:r>
              <a:rPr b="0" baseline="30000" i="0" lang="en-US" sz="2800" u="none" cap="none" strike="noStrike">
                <a:solidFill>
                  <a:schemeClr val="lt1"/>
                </a:solidFill>
                <a:latin typeface="Comic Sans MS"/>
                <a:ea typeface="Comic Sans MS"/>
                <a:cs typeface="Comic Sans MS"/>
                <a:sym typeface="Comic Sans MS"/>
              </a:rPr>
              <a:t>th</a:t>
            </a:r>
            <a:r>
              <a:rPr b="0" baseline="0" i="0" lang="en-US" sz="2800" u="none" cap="none" strike="noStrike">
                <a:solidFill>
                  <a:schemeClr val="lt1"/>
                </a:solidFill>
                <a:latin typeface="Comic Sans MS"/>
                <a:ea typeface="Comic Sans MS"/>
                <a:cs typeface="Comic Sans MS"/>
                <a:sym typeface="Comic Sans MS"/>
              </a:rPr>
              <a:t> and 14</a:t>
            </a:r>
            <a:r>
              <a:rPr b="0" baseline="30000" i="0" lang="en-US" sz="2800" u="none" cap="none" strike="noStrike">
                <a:solidFill>
                  <a:schemeClr val="lt1"/>
                </a:solidFill>
                <a:latin typeface="Comic Sans MS"/>
                <a:ea typeface="Comic Sans MS"/>
                <a:cs typeface="Comic Sans MS"/>
                <a:sym typeface="Comic Sans MS"/>
              </a:rPr>
              <a:t>th</a:t>
            </a:r>
            <a:r>
              <a:rPr b="0" baseline="0" i="0" lang="en-US" sz="2800" u="none" cap="none" strike="noStrike">
                <a:solidFill>
                  <a:schemeClr val="lt1"/>
                </a:solidFill>
                <a:latin typeface="Comic Sans MS"/>
                <a:ea typeface="Comic Sans MS"/>
                <a:cs typeface="Comic Sans MS"/>
                <a:sym typeface="Comic Sans MS"/>
              </a:rPr>
              <a:t> Amendments.</a:t>
            </a:r>
          </a:p>
          <a:p>
            <a:pPr indent="-457200" lvl="0" marL="457200" marR="0" rtl="0" algn="l">
              <a:spcBef>
                <a:spcPts val="1400"/>
              </a:spcBef>
              <a:buClr>
                <a:srgbClr val="D30A05"/>
              </a:buClr>
              <a:buSzPct val="100000"/>
              <a:buFont typeface="Noto Symbol"/>
              <a:buChar char="★"/>
            </a:pPr>
            <a:r>
              <a:rPr b="0" baseline="0" i="0" lang="en-US" sz="2800" u="none" cap="none" strike="noStrike">
                <a:solidFill>
                  <a:schemeClr val="lt1"/>
                </a:solidFill>
                <a:latin typeface="Comic Sans MS"/>
                <a:ea typeface="Comic Sans MS"/>
                <a:cs typeface="Comic Sans MS"/>
                <a:sym typeface="Comic Sans MS"/>
              </a:rPr>
              <a:t>In March, 1867, Congress passed an act that authorized the military to enroll eligible black voters and begin the process of constitution making.</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nvSpPr>
        <p:spPr>
          <a:xfrm>
            <a:off x="6053667" y="3132666"/>
            <a:ext cx="184666" cy="36933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330" name="Shape 330"/>
          <p:cNvSpPr txBox="1"/>
          <p:nvPr/>
        </p:nvSpPr>
        <p:spPr>
          <a:xfrm>
            <a:off x="457200" y="3048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331" name="Shape 331"/>
          <p:cNvSpPr txBox="1"/>
          <p:nvPr/>
        </p:nvSpPr>
        <p:spPr>
          <a:xfrm>
            <a:off x="381000" y="304800"/>
            <a:ext cx="8381999" cy="7620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baseline="0" i="0" lang="en-US" sz="4400" u="none" cap="none" strike="noStrike">
                <a:solidFill>
                  <a:srgbClr val="000099"/>
                </a:solidFill>
                <a:latin typeface="Arial"/>
                <a:ea typeface="Arial"/>
                <a:cs typeface="Arial"/>
                <a:sym typeface="Arial"/>
              </a:rPr>
              <a:t>Reconstruction Acts of 1867</a:t>
            </a:r>
          </a:p>
        </p:txBody>
      </p:sp>
      <p:sp>
        <p:nvSpPr>
          <p:cNvPr id="332" name="Shape 332"/>
          <p:cNvSpPr txBox="1"/>
          <p:nvPr/>
        </p:nvSpPr>
        <p:spPr>
          <a:xfrm>
            <a:off x="381000" y="1295400"/>
            <a:ext cx="8077199" cy="2484437"/>
          </a:xfrm>
          <a:prstGeom prst="rect">
            <a:avLst/>
          </a:prstGeom>
          <a:noFill/>
          <a:ln>
            <a:noFill/>
          </a:ln>
        </p:spPr>
        <p:txBody>
          <a:bodyPr anchorCtr="0" anchor="t" bIns="45700" lIns="91425" rIns="91425" tIns="45700">
            <a:noAutofit/>
          </a:bodyPr>
          <a:lstStyle/>
          <a:p>
            <a:pPr indent="-465138" lvl="0" marL="465138" marR="0" rtl="0" algn="l">
              <a:spcBef>
                <a:spcPts val="0"/>
              </a:spcBef>
              <a:buClr>
                <a:srgbClr val="D30A05"/>
              </a:buClr>
              <a:buSzPct val="100000"/>
              <a:buFont typeface="Noto Symbol"/>
              <a:buChar char="★"/>
            </a:pPr>
            <a:r>
              <a:rPr b="1" baseline="0" i="0" lang="en-US" sz="2500" u="none" cap="none" strike="noStrike">
                <a:solidFill>
                  <a:srgbClr val="D02800"/>
                </a:solidFill>
                <a:latin typeface="Comic Sans MS"/>
                <a:ea typeface="Comic Sans MS"/>
                <a:cs typeface="Comic Sans MS"/>
                <a:sym typeface="Comic Sans MS"/>
              </a:rPr>
              <a:t>Military Reconstruction Act</a:t>
            </a:r>
          </a:p>
          <a:p>
            <a:pPr indent="-352424" lvl="1" marL="1152525" marR="0" rtl="0" algn="l">
              <a:spcBef>
                <a:spcPts val="1100"/>
              </a:spcBef>
              <a:buClr>
                <a:srgbClr val="000080"/>
              </a:buClr>
              <a:buSzPct val="80000"/>
              <a:buFont typeface="Arial"/>
              <a:buChar char="*"/>
            </a:pPr>
            <a:r>
              <a:rPr b="0" baseline="0" i="0" lang="en-US" sz="2200" u="none" cap="none" strike="noStrike">
                <a:solidFill>
                  <a:schemeClr val="lt1"/>
                </a:solidFill>
                <a:latin typeface="Comic Sans MS"/>
                <a:ea typeface="Comic Sans MS"/>
                <a:cs typeface="Comic Sans MS"/>
                <a:sym typeface="Comic Sans MS"/>
              </a:rPr>
              <a:t>Restart Reconstruction in the 10 Southern states that refused to ratify the 14</a:t>
            </a:r>
            <a:r>
              <a:rPr b="0" baseline="30000" i="0" lang="en-US" sz="2200" u="none" cap="none" strike="noStrike">
                <a:solidFill>
                  <a:schemeClr val="lt1"/>
                </a:solidFill>
                <a:latin typeface="Comic Sans MS"/>
                <a:ea typeface="Comic Sans MS"/>
                <a:cs typeface="Comic Sans MS"/>
                <a:sym typeface="Comic Sans MS"/>
              </a:rPr>
              <a:t>th</a:t>
            </a:r>
            <a:r>
              <a:rPr b="0" baseline="0" i="0" lang="en-US" sz="2200" u="none" cap="none" strike="noStrike">
                <a:solidFill>
                  <a:schemeClr val="lt1"/>
                </a:solidFill>
                <a:latin typeface="Comic Sans MS"/>
                <a:ea typeface="Comic Sans MS"/>
                <a:cs typeface="Comic Sans MS"/>
                <a:sym typeface="Comic Sans MS"/>
              </a:rPr>
              <a:t> Amendment.</a:t>
            </a:r>
          </a:p>
          <a:p>
            <a:pPr indent="-352424" lvl="1" marL="1152525" marR="0" rtl="0" algn="l">
              <a:spcBef>
                <a:spcPts val="1100"/>
              </a:spcBef>
              <a:buClr>
                <a:srgbClr val="000080"/>
              </a:buClr>
              <a:buSzPct val="80000"/>
              <a:buFont typeface="Arial"/>
              <a:buChar char="*"/>
            </a:pPr>
            <a:r>
              <a:rPr b="0" baseline="0" i="0" lang="en-US" sz="2200" u="none" cap="none" strike="noStrike">
                <a:solidFill>
                  <a:schemeClr val="lt1"/>
                </a:solidFill>
                <a:latin typeface="Comic Sans MS"/>
                <a:ea typeface="Comic Sans MS"/>
                <a:cs typeface="Comic Sans MS"/>
                <a:sym typeface="Comic Sans MS"/>
              </a:rPr>
              <a:t>Divide the 10 “unreconstructed states” into 5 military </a:t>
            </a:r>
            <a:br>
              <a:rPr b="0" baseline="0" i="0" lang="en-US" sz="2200" u="none" cap="none" strike="noStrike">
                <a:solidFill>
                  <a:schemeClr val="lt1"/>
                </a:solidFill>
                <a:latin typeface="Comic Sans MS"/>
                <a:ea typeface="Comic Sans MS"/>
                <a:cs typeface="Comic Sans MS"/>
                <a:sym typeface="Comic Sans MS"/>
              </a:rPr>
            </a:br>
            <a:r>
              <a:rPr b="0" baseline="0" i="0" lang="en-US" sz="2200" u="none" cap="none" strike="noStrike">
                <a:solidFill>
                  <a:schemeClr val="lt1"/>
                </a:solidFill>
                <a:latin typeface="Comic Sans MS"/>
                <a:ea typeface="Comic Sans MS"/>
                <a:cs typeface="Comic Sans MS"/>
                <a:sym typeface="Comic Sans MS"/>
              </a:rPr>
              <a:t>districts.</a:t>
            </a:r>
          </a:p>
        </p:txBody>
      </p:sp>
      <p:pic>
        <p:nvPicPr>
          <p:cNvPr id="333" name="Shape 333"/>
          <p:cNvPicPr preferRelativeResize="0"/>
          <p:nvPr/>
        </p:nvPicPr>
        <p:blipFill rotWithShape="1">
          <a:blip r:embed="rId3">
            <a:alphaModFix/>
          </a:blip>
          <a:srcRect b="0" l="0" r="0" t="0"/>
          <a:stretch/>
        </p:blipFill>
        <p:spPr>
          <a:xfrm>
            <a:off x="3048000" y="3200400"/>
            <a:ext cx="5029199" cy="3362324"/>
          </a:xfrm>
          <a:prstGeom prst="rect">
            <a:avLst/>
          </a:prstGeom>
          <a:noFill/>
          <a:ln cap="flat" cmpd="sng" w="9525">
            <a:solidFill>
              <a:srgbClr val="D30A05"/>
            </a:solidFill>
            <a:prstDash val="solid"/>
            <a:miter/>
            <a:headEnd len="med" w="med" type="none"/>
            <a:tailEnd len="med" w="med" type="none"/>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animEffect filter="fade" transition="in">
                                      <p:cBhvr>
                                        <p:cTn dur="500"/>
                                        <p:tgtEl>
                                          <p:spTgt spid="3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animEffect filter="fade" transition="in">
                                      <p:cBhvr>
                                        <p:cTn dur="500"/>
                                        <p:tgtEl>
                                          <p:spTgt spid="3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2" st="2"/>
                                            </p:txEl>
                                          </p:spTgt>
                                        </p:tgtEl>
                                        <p:attrNameLst>
                                          <p:attrName>style.visibility</p:attrName>
                                        </p:attrNameLst>
                                      </p:cBhvr>
                                      <p:to>
                                        <p:strVal val="visible"/>
                                      </p:to>
                                    </p:set>
                                    <p:animEffect filter="fade" transition="in">
                                      <p:cBhvr>
                                        <p:cTn dur="500"/>
                                        <p:tgtEl>
                                          <p:spTgt spid="3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2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nvSpPr>
        <p:spPr>
          <a:xfrm>
            <a:off x="457200" y="304800"/>
            <a:ext cx="830579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2400" u="none" cap="none" strike="noStrike">
              <a:solidFill>
                <a:schemeClr val="lt1"/>
              </a:solidFill>
              <a:latin typeface="Arial"/>
              <a:ea typeface="Arial"/>
              <a:cs typeface="Arial"/>
              <a:sym typeface="Arial"/>
            </a:endParaRPr>
          </a:p>
        </p:txBody>
      </p:sp>
      <p:sp>
        <p:nvSpPr>
          <p:cNvPr id="339" name="Shape 339"/>
          <p:cNvSpPr txBox="1"/>
          <p:nvPr/>
        </p:nvSpPr>
        <p:spPr>
          <a:xfrm>
            <a:off x="381000" y="242887"/>
            <a:ext cx="8381999" cy="73183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baseline="0" i="0" lang="en-US" sz="4200" u="none" cap="none" strike="noStrike">
                <a:solidFill>
                  <a:srgbClr val="000099"/>
                </a:solidFill>
                <a:latin typeface="Arial"/>
                <a:ea typeface="Arial"/>
                <a:cs typeface="Arial"/>
                <a:sym typeface="Arial"/>
              </a:rPr>
              <a:t>Reconstruction Acts of 1867</a:t>
            </a:r>
          </a:p>
        </p:txBody>
      </p:sp>
      <p:sp>
        <p:nvSpPr>
          <p:cNvPr id="340" name="Shape 340"/>
          <p:cNvSpPr txBox="1"/>
          <p:nvPr/>
        </p:nvSpPr>
        <p:spPr>
          <a:xfrm>
            <a:off x="304800" y="1120775"/>
            <a:ext cx="6781800" cy="5584825"/>
          </a:xfrm>
          <a:prstGeom prst="rect">
            <a:avLst/>
          </a:prstGeom>
          <a:noFill/>
          <a:ln>
            <a:noFill/>
          </a:ln>
        </p:spPr>
        <p:txBody>
          <a:bodyPr anchorCtr="0" anchor="t" bIns="45700" lIns="91425" rIns="91425" tIns="45700">
            <a:noAutofit/>
          </a:bodyPr>
          <a:lstStyle/>
          <a:p>
            <a:pPr indent="-465138" lvl="0" marL="465138" marR="0" rtl="0" algn="l">
              <a:spcBef>
                <a:spcPts val="0"/>
              </a:spcBef>
              <a:buClr>
                <a:srgbClr val="D30A05"/>
              </a:buClr>
              <a:buSzPct val="100000"/>
              <a:buFont typeface="Noto Symbol"/>
              <a:buChar char="★"/>
            </a:pPr>
            <a:r>
              <a:rPr b="1" baseline="0" i="0" lang="en-US" sz="2500" u="none" cap="none" strike="noStrike">
                <a:solidFill>
                  <a:srgbClr val="D02800"/>
                </a:solidFill>
                <a:latin typeface="Comic Sans MS"/>
                <a:ea typeface="Comic Sans MS"/>
                <a:cs typeface="Comic Sans MS"/>
                <a:sym typeface="Comic Sans MS"/>
              </a:rPr>
              <a:t>Command of the Army Act</a:t>
            </a:r>
          </a:p>
          <a:p>
            <a:pPr indent="-355600" lvl="1" marL="1028700" marR="0" rtl="0" algn="l">
              <a:spcBef>
                <a:spcPts val="1100"/>
              </a:spcBef>
              <a:buClr>
                <a:srgbClr val="000080"/>
              </a:buClr>
              <a:buSzPct val="80000"/>
              <a:buFont typeface="Arial"/>
              <a:buChar char="*"/>
            </a:pPr>
            <a:r>
              <a:rPr b="0" baseline="0" i="0" lang="en-US" sz="2200" u="none" cap="none" strike="noStrike">
                <a:solidFill>
                  <a:schemeClr val="lt1"/>
                </a:solidFill>
                <a:latin typeface="Comic Sans MS"/>
                <a:ea typeface="Comic Sans MS"/>
                <a:cs typeface="Comic Sans MS"/>
                <a:sym typeface="Comic Sans MS"/>
              </a:rPr>
              <a:t>The President must issue all Reconstruction orders through </a:t>
            </a:r>
            <a:br>
              <a:rPr b="0" baseline="0" i="0" lang="en-US" sz="2200" u="none" cap="none" strike="noStrike">
                <a:solidFill>
                  <a:schemeClr val="lt1"/>
                </a:solidFill>
                <a:latin typeface="Comic Sans MS"/>
                <a:ea typeface="Comic Sans MS"/>
                <a:cs typeface="Comic Sans MS"/>
                <a:sym typeface="Comic Sans MS"/>
              </a:rPr>
            </a:br>
            <a:r>
              <a:rPr b="0" baseline="0" i="0" lang="en-US" sz="2200" u="none" cap="none" strike="noStrike">
                <a:solidFill>
                  <a:schemeClr val="lt1"/>
                </a:solidFill>
                <a:latin typeface="Comic Sans MS"/>
                <a:ea typeface="Comic Sans MS"/>
                <a:cs typeface="Comic Sans MS"/>
                <a:sym typeface="Comic Sans MS"/>
              </a:rPr>
              <a:t>the commander of the military.</a:t>
            </a:r>
          </a:p>
          <a:p>
            <a:pPr indent="-465138" lvl="0" marL="465138" marR="0" rtl="0" algn="l">
              <a:spcBef>
                <a:spcPts val="1250"/>
              </a:spcBef>
              <a:buClr>
                <a:srgbClr val="D30A05"/>
              </a:buClr>
              <a:buSzPct val="100000"/>
              <a:buFont typeface="Noto Symbol"/>
              <a:buChar char="★"/>
            </a:pPr>
            <a:r>
              <a:rPr b="1" baseline="0" i="0" lang="en-US" sz="2500" u="none" cap="none" strike="noStrike">
                <a:solidFill>
                  <a:srgbClr val="D02800"/>
                </a:solidFill>
                <a:latin typeface="Comic Sans MS"/>
                <a:ea typeface="Comic Sans MS"/>
                <a:cs typeface="Comic Sans MS"/>
                <a:sym typeface="Comic Sans MS"/>
              </a:rPr>
              <a:t>Tenure of Office Act</a:t>
            </a:r>
          </a:p>
          <a:p>
            <a:pPr indent="-355600" lvl="1" marL="1028700" marR="0" rtl="0" algn="l">
              <a:spcBef>
                <a:spcPts val="1100"/>
              </a:spcBef>
              <a:buClr>
                <a:srgbClr val="000080"/>
              </a:buClr>
              <a:buSzPct val="80000"/>
              <a:buFont typeface="Arial"/>
              <a:buChar char="*"/>
            </a:pPr>
            <a:r>
              <a:rPr b="0" baseline="0" i="0" lang="en-US" sz="2200" u="none" cap="none" strike="noStrike">
                <a:solidFill>
                  <a:schemeClr val="lt1"/>
                </a:solidFill>
                <a:latin typeface="Comic Sans MS"/>
                <a:ea typeface="Comic Sans MS"/>
                <a:cs typeface="Comic Sans MS"/>
                <a:sym typeface="Comic Sans MS"/>
              </a:rPr>
              <a:t>The President could not remove </a:t>
            </a:r>
            <a:br>
              <a:rPr b="0" baseline="0" i="0" lang="en-US" sz="2200" u="none" cap="none" strike="noStrike">
                <a:solidFill>
                  <a:schemeClr val="lt1"/>
                </a:solidFill>
                <a:latin typeface="Comic Sans MS"/>
                <a:ea typeface="Comic Sans MS"/>
                <a:cs typeface="Comic Sans MS"/>
                <a:sym typeface="Comic Sans MS"/>
              </a:rPr>
            </a:br>
            <a:r>
              <a:rPr b="0" baseline="0" i="0" lang="en-US" sz="2200" u="none" cap="none" strike="noStrike">
                <a:solidFill>
                  <a:schemeClr val="lt1"/>
                </a:solidFill>
                <a:latin typeface="Comic Sans MS"/>
                <a:ea typeface="Comic Sans MS"/>
                <a:cs typeface="Comic Sans MS"/>
                <a:sym typeface="Comic Sans MS"/>
              </a:rPr>
              <a:t>any officials [esp. Cabinet members] without the Senate’s consent, if the position originally required Senate approval.</a:t>
            </a:r>
          </a:p>
          <a:p>
            <a:pPr indent="-290513" lvl="2" marL="1662113" marR="0" rtl="0" algn="l">
              <a:spcBef>
                <a:spcPts val="1000"/>
              </a:spcBef>
              <a:buClr>
                <a:srgbClr val="3333FF"/>
              </a:buClr>
              <a:buSzPct val="120000"/>
              <a:buFont typeface="Noto Symbol"/>
              <a:buChar char="▪"/>
            </a:pPr>
            <a:r>
              <a:rPr b="0" baseline="0" i="0" lang="en-US" sz="2000" u="none" cap="none" strike="noStrike">
                <a:solidFill>
                  <a:schemeClr val="lt1"/>
                </a:solidFill>
                <a:latin typeface="Comic Sans MS"/>
                <a:ea typeface="Comic Sans MS"/>
                <a:cs typeface="Comic Sans MS"/>
                <a:sym typeface="Comic Sans MS"/>
              </a:rPr>
              <a:t>Designed to protect radical</a:t>
            </a:r>
            <a:br>
              <a:rPr b="0" baseline="0" i="0" lang="en-US" sz="2000" u="none" cap="none" strike="noStrike">
                <a:solidFill>
                  <a:schemeClr val="lt1"/>
                </a:solidFill>
                <a:latin typeface="Comic Sans MS"/>
                <a:ea typeface="Comic Sans MS"/>
                <a:cs typeface="Comic Sans MS"/>
                <a:sym typeface="Comic Sans MS"/>
              </a:rPr>
            </a:br>
            <a:r>
              <a:rPr b="0" baseline="0" i="0" lang="en-US" sz="2000" u="none" cap="none" strike="noStrike">
                <a:solidFill>
                  <a:schemeClr val="lt1"/>
                </a:solidFill>
                <a:latin typeface="Comic Sans MS"/>
                <a:ea typeface="Comic Sans MS"/>
                <a:cs typeface="Comic Sans MS"/>
                <a:sym typeface="Comic Sans MS"/>
              </a:rPr>
              <a:t>members of Lincoln’s government.</a:t>
            </a:r>
          </a:p>
          <a:p>
            <a:pPr indent="-290513" lvl="2" marL="1662113" marR="0" rtl="0" algn="l">
              <a:spcBef>
                <a:spcPts val="1000"/>
              </a:spcBef>
              <a:buClr>
                <a:srgbClr val="3333FF"/>
              </a:buClr>
              <a:buSzPct val="120000"/>
              <a:buFont typeface="Noto Symbol"/>
              <a:buChar char="▪"/>
            </a:pPr>
            <a:r>
              <a:rPr b="0" baseline="0" i="0" lang="en-US" sz="2000" u="none" cap="none" strike="noStrike">
                <a:solidFill>
                  <a:schemeClr val="lt1"/>
                </a:solidFill>
                <a:latin typeface="Comic Sans MS"/>
                <a:ea typeface="Comic Sans MS"/>
                <a:cs typeface="Comic Sans MS"/>
                <a:sym typeface="Comic Sans MS"/>
              </a:rPr>
              <a:t>A question of the </a:t>
            </a:r>
            <a:br>
              <a:rPr b="0" baseline="0" i="0" lang="en-US" sz="2000" u="none" cap="none" strike="noStrike">
                <a:solidFill>
                  <a:schemeClr val="lt1"/>
                </a:solidFill>
                <a:latin typeface="Comic Sans MS"/>
                <a:ea typeface="Comic Sans MS"/>
                <a:cs typeface="Comic Sans MS"/>
                <a:sym typeface="Comic Sans MS"/>
              </a:rPr>
            </a:br>
            <a:r>
              <a:rPr b="0" baseline="0" i="0" lang="en-US" sz="2000" u="none" cap="none" strike="noStrike">
                <a:solidFill>
                  <a:schemeClr val="lt1"/>
                </a:solidFill>
                <a:latin typeface="Comic Sans MS"/>
                <a:ea typeface="Comic Sans MS"/>
                <a:cs typeface="Comic Sans MS"/>
                <a:sym typeface="Comic Sans MS"/>
              </a:rPr>
              <a:t>constitutionality of this law.</a:t>
            </a:r>
          </a:p>
        </p:txBody>
      </p:sp>
      <p:pic>
        <p:nvPicPr>
          <p:cNvPr id="341" name="Shape 341"/>
          <p:cNvPicPr preferRelativeResize="0"/>
          <p:nvPr/>
        </p:nvPicPr>
        <p:blipFill rotWithShape="1">
          <a:blip r:embed="rId3">
            <a:alphaModFix/>
          </a:blip>
          <a:srcRect b="0" l="11290" r="21325" t="0"/>
          <a:stretch/>
        </p:blipFill>
        <p:spPr>
          <a:xfrm>
            <a:off x="6553200" y="1371600"/>
            <a:ext cx="2301874" cy="4686300"/>
          </a:xfrm>
          <a:prstGeom prst="rect">
            <a:avLst/>
          </a:prstGeom>
          <a:noFill/>
          <a:ln cap="flat" cmpd="sng" w="9525">
            <a:solidFill>
              <a:srgbClr val="F02E00"/>
            </a:solidFill>
            <a:prstDash val="solid"/>
            <a:miter/>
            <a:headEnd len="med" w="med" type="none"/>
            <a:tailEnd len="med" w="med" type="none"/>
          </a:ln>
        </p:spPr>
      </p:pic>
      <p:sp>
        <p:nvSpPr>
          <p:cNvPr id="342" name="Shape 342"/>
          <p:cNvSpPr txBox="1"/>
          <p:nvPr/>
        </p:nvSpPr>
        <p:spPr>
          <a:xfrm>
            <a:off x="6629400" y="6196012"/>
            <a:ext cx="2060575" cy="42703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200" u="none" cap="none" strike="noStrike">
                <a:solidFill>
                  <a:srgbClr val="D30A05"/>
                </a:solidFill>
                <a:latin typeface="Comic Sans MS"/>
                <a:ea typeface="Comic Sans MS"/>
                <a:cs typeface="Comic Sans MS"/>
                <a:sym typeface="Comic Sans MS"/>
              </a:rPr>
              <a:t>Edwin Stanton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500"/>
                                        <p:tgtEl>
                                          <p:spTgt spid="3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animEffect filter="fade" transition="in">
                                      <p:cBhvr>
                                        <p:cTn dur="500"/>
                                        <p:tgtEl>
                                          <p:spTgt spid="3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2" st="2"/>
                                            </p:txEl>
                                          </p:spTgt>
                                        </p:tgtEl>
                                        <p:attrNameLst>
                                          <p:attrName>style.visibility</p:attrName>
                                        </p:attrNameLst>
                                      </p:cBhvr>
                                      <p:to>
                                        <p:strVal val="visible"/>
                                      </p:to>
                                    </p:set>
                                    <p:animEffect filter="fade" transition="in">
                                      <p:cBhvr>
                                        <p:cTn dur="500"/>
                                        <p:tgtEl>
                                          <p:spTgt spid="3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3" st="3"/>
                                            </p:txEl>
                                          </p:spTgt>
                                        </p:tgtEl>
                                        <p:attrNameLst>
                                          <p:attrName>style.visibility</p:attrName>
                                        </p:attrNameLst>
                                      </p:cBhvr>
                                      <p:to>
                                        <p:strVal val="visible"/>
                                      </p:to>
                                    </p:set>
                                    <p:animEffect filter="fade" transition="in">
                                      <p:cBhvr>
                                        <p:cTn dur="500"/>
                                        <p:tgtEl>
                                          <p:spTgt spid="3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4" st="4"/>
                                            </p:txEl>
                                          </p:spTgt>
                                        </p:tgtEl>
                                        <p:attrNameLst>
                                          <p:attrName>style.visibility</p:attrName>
                                        </p:attrNameLst>
                                      </p:cBhvr>
                                      <p:to>
                                        <p:strVal val="visible"/>
                                      </p:to>
                                    </p:set>
                                    <p:animEffect filter="fade" transition="in">
                                      <p:cBhvr>
                                        <p:cTn dur="500"/>
                                        <p:tgtEl>
                                          <p:spTgt spid="3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5" st="5"/>
                                            </p:txEl>
                                          </p:spTgt>
                                        </p:tgtEl>
                                        <p:attrNameLst>
                                          <p:attrName>style.visibility</p:attrName>
                                        </p:attrNameLst>
                                      </p:cBhvr>
                                      <p:to>
                                        <p:strVal val="visible"/>
                                      </p:to>
                                    </p:set>
                                    <p:animEffect filter="fade" transition="in">
                                      <p:cBhvr>
                                        <p:cTn dur="500"/>
                                        <p:tgtEl>
                                          <p:spTgt spid="3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55612" y="273050"/>
            <a:ext cx="8226425"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Types of Gov’t Cont.</a:t>
            </a:r>
          </a:p>
        </p:txBody>
      </p:sp>
      <p:pic>
        <p:nvPicPr>
          <p:cNvPr id="101" name="Shape 101"/>
          <p:cNvPicPr preferRelativeResize="0"/>
          <p:nvPr>
            <p:ph idx="1" type="body"/>
          </p:nvPr>
        </p:nvPicPr>
        <p:blipFill rotWithShape="1">
          <a:blip r:embed="rId3">
            <a:alphaModFix/>
          </a:blip>
          <a:srcRect b="0" l="0" r="0" t="0"/>
          <a:stretch/>
        </p:blipFill>
        <p:spPr>
          <a:xfrm>
            <a:off x="5026025" y="1676400"/>
            <a:ext cx="3270250" cy="4343400"/>
          </a:xfrm>
          <a:prstGeom prst="rect">
            <a:avLst/>
          </a:prstGeom>
          <a:noFill/>
          <a:ln>
            <a:noFill/>
          </a:ln>
        </p:spPr>
      </p:pic>
      <p:sp>
        <p:nvSpPr>
          <p:cNvPr id="102" name="Shape 102"/>
          <p:cNvSpPr txBox="1"/>
          <p:nvPr/>
        </p:nvSpPr>
        <p:spPr>
          <a:xfrm>
            <a:off x="455612" y="1598612"/>
            <a:ext cx="4037012" cy="4878387"/>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lt1"/>
              </a:buClr>
              <a:buSzPct val="100000"/>
              <a:buFont typeface="Arial"/>
              <a:buChar char="•"/>
            </a:pPr>
            <a:r>
              <a:rPr b="0" baseline="0" i="0" lang="en-US" sz="2400" u="none" cap="none" strike="noStrike">
                <a:solidFill>
                  <a:schemeClr val="lt1"/>
                </a:solidFill>
                <a:latin typeface="Arial"/>
                <a:ea typeface="Arial"/>
                <a:cs typeface="Arial"/>
                <a:sym typeface="Arial"/>
              </a:rPr>
              <a:t>A</a:t>
            </a:r>
            <a:r>
              <a:rPr b="0" baseline="0" i="1" lang="en-US" sz="2400" u="none" cap="none" strike="noStrike">
                <a:solidFill>
                  <a:schemeClr val="lt1"/>
                </a:solidFill>
                <a:latin typeface="Arial"/>
                <a:ea typeface="Arial"/>
                <a:cs typeface="Arial"/>
                <a:sym typeface="Arial"/>
              </a:rPr>
              <a:t> </a:t>
            </a:r>
            <a:r>
              <a:rPr b="0" baseline="0" i="1" lang="en-US" sz="2400" u="none" cap="none" strike="noStrike">
                <a:solidFill>
                  <a:srgbClr val="FF0000"/>
                </a:solidFill>
                <a:latin typeface="Arial"/>
                <a:ea typeface="Arial"/>
                <a:cs typeface="Arial"/>
                <a:sym typeface="Arial"/>
              </a:rPr>
              <a:t>confederacy</a:t>
            </a:r>
            <a:r>
              <a:rPr b="0" baseline="0" i="1" lang="en-US" sz="2400" u="none" cap="none" strike="noStrike">
                <a:solidFill>
                  <a:schemeClr val="lt1"/>
                </a:solidFill>
                <a:latin typeface="Arial"/>
                <a:ea typeface="Arial"/>
                <a:cs typeface="Arial"/>
                <a:sym typeface="Arial"/>
              </a:rPr>
              <a:t> </a:t>
            </a:r>
            <a:r>
              <a:rPr b="0" baseline="0" i="0" lang="en-US" sz="2400" u="none" cap="none" strike="noStrike">
                <a:solidFill>
                  <a:schemeClr val="lt1"/>
                </a:solidFill>
                <a:latin typeface="Arial"/>
                <a:ea typeface="Arial"/>
                <a:cs typeface="Arial"/>
                <a:sym typeface="Arial"/>
              </a:rPr>
              <a:t>is a loose union of independent states.</a:t>
            </a:r>
          </a:p>
          <a:p>
            <a:pPr indent="-342900" lvl="0" marL="342900" marR="0" rtl="0" algn="l">
              <a:spcBef>
                <a:spcPts val="480"/>
              </a:spcBef>
              <a:buClr>
                <a:schemeClr val="lt1"/>
              </a:buClr>
              <a:buSzPct val="100000"/>
              <a:buFont typeface="Arial"/>
              <a:buChar char="•"/>
            </a:pPr>
            <a:r>
              <a:rPr b="0" baseline="0" i="0" lang="en-US" sz="2400" u="none" cap="none" strike="noStrike">
                <a:solidFill>
                  <a:schemeClr val="lt1"/>
                </a:solidFill>
                <a:latin typeface="Arial"/>
                <a:ea typeface="Arial"/>
                <a:cs typeface="Arial"/>
                <a:sym typeface="Arial"/>
              </a:rPr>
              <a:t>USA started as a confederacy</a:t>
            </a:r>
          </a:p>
          <a:p>
            <a:pPr indent="-342900" lvl="0" marL="342900" marR="0" rtl="0" algn="l">
              <a:spcBef>
                <a:spcPts val="480"/>
              </a:spcBef>
              <a:buClr>
                <a:schemeClr val="lt1"/>
              </a:buClr>
              <a:buSzPct val="100000"/>
              <a:buFont typeface="Arial"/>
              <a:buChar char="•"/>
            </a:pPr>
            <a:r>
              <a:rPr b="0" baseline="0" i="0" lang="en-US" sz="2400" u="none" cap="none" strike="noStrike">
                <a:solidFill>
                  <a:schemeClr val="lt1"/>
                </a:solidFill>
                <a:latin typeface="Arial"/>
                <a:ea typeface="Arial"/>
                <a:cs typeface="Arial"/>
                <a:sym typeface="Arial"/>
              </a:rPr>
              <a:t>Southern US states formed a confederacy during Civil War</a:t>
            </a:r>
          </a:p>
          <a:p>
            <a:pPr indent="-342900" lvl="0" marL="342900" marR="0" rtl="0" algn="l">
              <a:spcBef>
                <a:spcPts val="480"/>
              </a:spcBef>
              <a:buClr>
                <a:schemeClr val="lt1"/>
              </a:buClr>
              <a:buSzPct val="100000"/>
              <a:buFont typeface="Arial"/>
              <a:buChar char="•"/>
            </a:pPr>
            <a:r>
              <a:rPr b="0" baseline="0" i="0" lang="en-US" sz="2400" u="none" cap="none" strike="noStrike">
                <a:solidFill>
                  <a:schemeClr val="lt1"/>
                </a:solidFill>
                <a:latin typeface="Arial"/>
                <a:ea typeface="Arial"/>
                <a:cs typeface="Arial"/>
                <a:sym typeface="Arial"/>
              </a:rPr>
              <a:t>The Commonwealth of Independent States (CIS), formerly known as the Soviet Union.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04800" y="381000"/>
            <a:ext cx="85343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Federalism</a:t>
            </a:r>
          </a:p>
        </p:txBody>
      </p:sp>
      <p:sp>
        <p:nvSpPr>
          <p:cNvPr id="108" name="Shape 108"/>
          <p:cNvSpPr txBox="1"/>
          <p:nvPr>
            <p:ph idx="1" type="body"/>
          </p:nvPr>
        </p:nvSpPr>
        <p:spPr>
          <a:xfrm>
            <a:off x="76200" y="1676400"/>
            <a:ext cx="4343400" cy="2209799"/>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buClr>
                <a:schemeClr val="lt1"/>
              </a:buClr>
              <a:buSzPct val="97826"/>
              <a:buFont typeface="Arial"/>
              <a:buChar char="•"/>
            </a:pPr>
            <a:r>
              <a:rPr b="0" baseline="0" i="0" lang="en-US" sz="2250" u="none" cap="none" strike="noStrike">
                <a:solidFill>
                  <a:schemeClr val="lt1"/>
                </a:solidFill>
                <a:latin typeface="Calibri"/>
                <a:ea typeface="Calibri"/>
                <a:cs typeface="Calibri"/>
                <a:sym typeface="Calibri"/>
              </a:rPr>
              <a:t>System of government in which a written constitution divides the power between a central government and several local governments – divides power between National (Federal), State and Local governments</a:t>
            </a:r>
          </a:p>
        </p:txBody>
      </p:sp>
      <p:pic>
        <p:nvPicPr>
          <p:cNvPr id="109" name="Shape 109"/>
          <p:cNvPicPr preferRelativeResize="0"/>
          <p:nvPr/>
        </p:nvPicPr>
        <p:blipFill rotWithShape="1">
          <a:blip r:embed="rId3">
            <a:alphaModFix/>
          </a:blip>
          <a:srcRect b="0" l="0" r="0" t="0"/>
          <a:stretch/>
        </p:blipFill>
        <p:spPr>
          <a:xfrm>
            <a:off x="228600" y="3886200"/>
            <a:ext cx="3124199" cy="2912249"/>
          </a:xfrm>
          <a:prstGeom prst="rect">
            <a:avLst/>
          </a:prstGeom>
          <a:noFill/>
          <a:ln>
            <a:noFill/>
          </a:ln>
        </p:spPr>
      </p:pic>
      <p:pic>
        <p:nvPicPr>
          <p:cNvPr id="110" name="Shape 110"/>
          <p:cNvPicPr preferRelativeResize="0"/>
          <p:nvPr/>
        </p:nvPicPr>
        <p:blipFill rotWithShape="1">
          <a:blip r:embed="rId4">
            <a:alphaModFix/>
          </a:blip>
          <a:srcRect b="0" l="0" r="0" t="0"/>
          <a:stretch/>
        </p:blipFill>
        <p:spPr>
          <a:xfrm>
            <a:off x="4281712" y="2057400"/>
            <a:ext cx="4481287" cy="37337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26127" y="408371"/>
            <a:ext cx="8260672" cy="1039426"/>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Separation of Powers</a:t>
            </a:r>
          </a:p>
        </p:txBody>
      </p:sp>
      <p:sp>
        <p:nvSpPr>
          <p:cNvPr id="116" name="Shape 116"/>
          <p:cNvSpPr txBox="1"/>
          <p:nvPr>
            <p:ph idx="1" type="body"/>
          </p:nvPr>
        </p:nvSpPr>
        <p:spPr>
          <a:xfrm>
            <a:off x="6553200" y="1676400"/>
            <a:ext cx="2133599" cy="5029199"/>
          </a:xfrm>
          <a:prstGeom prst="rect">
            <a:avLst/>
          </a:prstGeom>
          <a:noFill/>
          <a:ln>
            <a:noFill/>
          </a:ln>
        </p:spPr>
        <p:txBody>
          <a:bodyPr anchorCtr="0" anchor="t" bIns="45700" lIns="91425" rIns="91425" tIns="45700">
            <a:noAutofit/>
          </a:bodyPr>
          <a:lstStyle/>
          <a:p>
            <a:pPr indent="-246380" lvl="0" marL="342900" marR="0" rtl="0" algn="l">
              <a:lnSpc>
                <a:spcPct val="80000"/>
              </a:lnSpc>
              <a:spcBef>
                <a:spcPts val="0"/>
              </a:spcBef>
              <a:buClr>
                <a:schemeClr val="lt1"/>
              </a:buClr>
              <a:buFont typeface="Arial"/>
              <a:buNone/>
            </a:pPr>
            <a:r>
              <a:t/>
            </a:r>
            <a:endParaRPr b="0" baseline="0" i="0" sz="1500" u="none" cap="none" strike="noStrike">
              <a:solidFill>
                <a:schemeClr val="lt1"/>
              </a:solidFill>
              <a:latin typeface="Calibri"/>
              <a:ea typeface="Calibri"/>
              <a:cs typeface="Calibri"/>
              <a:sym typeface="Calibri"/>
            </a:endParaRPr>
          </a:p>
          <a:p>
            <a:pPr indent="-246380" lvl="0" marL="342900" marR="0" rtl="0" algn="l">
              <a:lnSpc>
                <a:spcPct val="80000"/>
              </a:lnSpc>
              <a:spcBef>
                <a:spcPts val="304"/>
              </a:spcBef>
              <a:buClr>
                <a:schemeClr val="lt1"/>
              </a:buClr>
              <a:buFont typeface="Arial"/>
              <a:buNone/>
            </a:pPr>
            <a:r>
              <a:t/>
            </a:r>
            <a:endParaRPr b="0" baseline="0" i="0" sz="1500" u="none" cap="none" strike="noStrike">
              <a:solidFill>
                <a:schemeClr val="lt1"/>
              </a:solidFill>
              <a:latin typeface="Calibri"/>
              <a:ea typeface="Calibri"/>
              <a:cs typeface="Calibri"/>
              <a:sym typeface="Calibri"/>
            </a:endParaRPr>
          </a:p>
          <a:p>
            <a:pPr indent="-246380" lvl="0" marL="342900" marR="0" rtl="0" algn="l">
              <a:lnSpc>
                <a:spcPct val="80000"/>
              </a:lnSpc>
              <a:spcBef>
                <a:spcPts val="304"/>
              </a:spcBef>
              <a:buClr>
                <a:schemeClr val="lt1"/>
              </a:buClr>
              <a:buFont typeface="Arial"/>
              <a:buNone/>
            </a:pPr>
            <a:r>
              <a:t/>
            </a:r>
            <a:endParaRPr b="0" baseline="0" i="0" sz="1500" u="none" cap="none" strike="noStrike">
              <a:solidFill>
                <a:schemeClr val="lt1"/>
              </a:solidFill>
              <a:latin typeface="Calibri"/>
              <a:ea typeface="Calibri"/>
              <a:cs typeface="Calibri"/>
              <a:sym typeface="Calibri"/>
            </a:endParaRPr>
          </a:p>
          <a:p>
            <a:pPr indent="-342900" lvl="0" marL="342900" marR="0" rtl="0" algn="l">
              <a:lnSpc>
                <a:spcPct val="80000"/>
              </a:lnSpc>
              <a:spcBef>
                <a:spcPts val="300"/>
              </a:spcBef>
              <a:buClr>
                <a:schemeClr val="lt1"/>
              </a:buClr>
              <a:buSzPct val="100000"/>
              <a:buFont typeface="Arial"/>
              <a:buChar char="•"/>
            </a:pPr>
            <a:r>
              <a:rPr b="0" baseline="0" i="0" lang="en-US" sz="1500" u="none" cap="none" strike="noStrike">
                <a:solidFill>
                  <a:schemeClr val="lt1"/>
                </a:solidFill>
                <a:latin typeface="Calibri"/>
                <a:ea typeface="Calibri"/>
                <a:cs typeface="Calibri"/>
                <a:sym typeface="Calibri"/>
              </a:rPr>
              <a:t>Basic principle of American system of government</a:t>
            </a:r>
          </a:p>
          <a:p>
            <a:pPr indent="-342900" lvl="0" marL="342900" marR="0" rtl="0" algn="l">
              <a:lnSpc>
                <a:spcPct val="80000"/>
              </a:lnSpc>
              <a:spcBef>
                <a:spcPts val="300"/>
              </a:spcBef>
              <a:buClr>
                <a:schemeClr val="lt1"/>
              </a:buClr>
              <a:buSzPct val="100000"/>
              <a:buFont typeface="Arial"/>
              <a:buChar char="•"/>
            </a:pPr>
            <a:r>
              <a:rPr b="0" baseline="0" i="0" lang="en-US" sz="1500" u="none" cap="none" strike="noStrike">
                <a:solidFill>
                  <a:schemeClr val="lt1"/>
                </a:solidFill>
                <a:latin typeface="Calibri"/>
                <a:ea typeface="Calibri"/>
                <a:cs typeface="Calibri"/>
                <a:sym typeface="Calibri"/>
              </a:rPr>
              <a:t>Executive, Legislative, and Judicial powers are divided among three independent and co-equal branches of government</a:t>
            </a:r>
          </a:p>
          <a:p>
            <a:pPr indent="-342900" lvl="0" marL="342900" marR="0" rtl="0" algn="l">
              <a:lnSpc>
                <a:spcPct val="80000"/>
              </a:lnSpc>
              <a:spcBef>
                <a:spcPts val="300"/>
              </a:spcBef>
              <a:buClr>
                <a:schemeClr val="lt1"/>
              </a:buClr>
              <a:buSzPct val="100000"/>
              <a:buFont typeface="Arial"/>
              <a:buChar char="•"/>
            </a:pPr>
            <a:r>
              <a:rPr b="0" baseline="0" i="0" lang="en-US" sz="1500" u="none" cap="none" strike="noStrike">
                <a:solidFill>
                  <a:schemeClr val="lt1"/>
                </a:solidFill>
                <a:latin typeface="Calibri"/>
                <a:ea typeface="Calibri"/>
                <a:cs typeface="Calibri"/>
                <a:sym typeface="Calibri"/>
              </a:rPr>
              <a:t>Enhances concept of limited government by dividing up the power, to prevent concentration of power in one individual</a:t>
            </a:r>
          </a:p>
        </p:txBody>
      </p:sp>
      <p:pic>
        <p:nvPicPr>
          <p:cNvPr id="117" name="Shape 117"/>
          <p:cNvPicPr preferRelativeResize="0"/>
          <p:nvPr/>
        </p:nvPicPr>
        <p:blipFill rotWithShape="1">
          <a:blip r:embed="rId3">
            <a:alphaModFix/>
          </a:blip>
          <a:srcRect b="0" l="0" r="0" t="0"/>
          <a:stretch/>
        </p:blipFill>
        <p:spPr>
          <a:xfrm>
            <a:off x="304800" y="1828800"/>
            <a:ext cx="6400799" cy="48006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26127" y="408371"/>
            <a:ext cx="8260672" cy="1039426"/>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Checks and Balances</a:t>
            </a:r>
          </a:p>
        </p:txBody>
      </p:sp>
      <p:sp>
        <p:nvSpPr>
          <p:cNvPr id="123" name="Shape 123"/>
          <p:cNvSpPr txBox="1"/>
          <p:nvPr>
            <p:ph idx="1" type="body"/>
          </p:nvPr>
        </p:nvSpPr>
        <p:spPr>
          <a:xfrm>
            <a:off x="76200" y="1828800"/>
            <a:ext cx="2057400" cy="48006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buClr>
                <a:schemeClr val="lt1"/>
              </a:buClr>
              <a:buSzPct val="100000"/>
              <a:buFont typeface="Arial"/>
              <a:buChar char="•"/>
            </a:pPr>
            <a:r>
              <a:rPr b="0" baseline="0" i="0" lang="en-US" sz="2000" u="none" cap="none" strike="noStrike">
                <a:solidFill>
                  <a:schemeClr val="lt1"/>
                </a:solidFill>
                <a:latin typeface="Calibri"/>
                <a:ea typeface="Calibri"/>
                <a:cs typeface="Calibri"/>
                <a:sym typeface="Calibri"/>
              </a:rPr>
              <a:t>Basic principle of the American system of government</a:t>
            </a:r>
          </a:p>
          <a:p>
            <a:pPr indent="-342900" lvl="0" marL="342900" marR="0" rtl="0" algn="l">
              <a:lnSpc>
                <a:spcPct val="80000"/>
              </a:lnSpc>
              <a:spcBef>
                <a:spcPts val="400"/>
              </a:spcBef>
              <a:buClr>
                <a:schemeClr val="lt1"/>
              </a:buClr>
              <a:buSzPct val="100000"/>
              <a:buFont typeface="Arial"/>
              <a:buChar char="•"/>
            </a:pPr>
            <a:r>
              <a:rPr b="0" baseline="0" i="0" lang="en-US" sz="2000" u="none" cap="none" strike="noStrike">
                <a:solidFill>
                  <a:schemeClr val="lt1"/>
                </a:solidFill>
                <a:latin typeface="Calibri"/>
                <a:ea typeface="Calibri"/>
                <a:cs typeface="Calibri"/>
                <a:sym typeface="Calibri"/>
              </a:rPr>
              <a:t>System of overlapping powers of the legislative, executive, and judicial branches to permit each branch to check the actions of the others</a:t>
            </a:r>
          </a:p>
        </p:txBody>
      </p:sp>
      <p:pic>
        <p:nvPicPr>
          <p:cNvPr id="124" name="Shape 124"/>
          <p:cNvPicPr preferRelativeResize="0"/>
          <p:nvPr/>
        </p:nvPicPr>
        <p:blipFill rotWithShape="1">
          <a:blip r:embed="rId3">
            <a:alphaModFix/>
          </a:blip>
          <a:srcRect b="0" l="0" r="0" t="0"/>
          <a:stretch/>
        </p:blipFill>
        <p:spPr>
          <a:xfrm>
            <a:off x="2057400" y="1504950"/>
            <a:ext cx="6934199" cy="52006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152400" y="381001"/>
            <a:ext cx="8839199" cy="1142998"/>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2400" u="none" cap="none" strike="noStrike">
                <a:solidFill>
                  <a:schemeClr val="lt1"/>
                </a:solidFill>
                <a:latin typeface="Calibri"/>
                <a:ea typeface="Calibri"/>
                <a:cs typeface="Calibri"/>
                <a:sym typeface="Calibri"/>
              </a:rPr>
              <a:t>Principles of American Political Culture – Majority Rule / Minority Rights</a:t>
            </a:r>
          </a:p>
        </p:txBody>
      </p:sp>
      <p:sp>
        <p:nvSpPr>
          <p:cNvPr id="130" name="Shape 130"/>
          <p:cNvSpPr txBox="1"/>
          <p:nvPr>
            <p:ph idx="1" type="body"/>
          </p:nvPr>
        </p:nvSpPr>
        <p:spPr>
          <a:xfrm>
            <a:off x="457200" y="1600200"/>
            <a:ext cx="3657600" cy="4800600"/>
          </a:xfrm>
          <a:prstGeom prst="rect">
            <a:avLst/>
          </a:prstGeom>
          <a:noFill/>
          <a:ln>
            <a:noFill/>
          </a:ln>
        </p:spPr>
        <p:txBody>
          <a:bodyPr anchorCtr="0" anchor="t" bIns="45700" lIns="91425" rIns="91425" tIns="45700">
            <a:noAutofit/>
          </a:bodyPr>
          <a:lstStyle/>
          <a:p>
            <a:pPr indent="-139700" lvl="0" marL="342900" marR="0" rtl="0" algn="l">
              <a:lnSpc>
                <a:spcPct val="90000"/>
              </a:lnSpc>
              <a:spcBef>
                <a:spcPts val="0"/>
              </a:spcBef>
              <a:buClr>
                <a:schemeClr val="lt1"/>
              </a:buClr>
              <a:buFont typeface="Arial"/>
              <a:buNone/>
            </a:pPr>
            <a:r>
              <a:t/>
            </a:r>
            <a:endParaRPr b="0" baseline="0" i="0" sz="3200" u="none" cap="none" strike="noStrike">
              <a:solidFill>
                <a:schemeClr val="lt1"/>
              </a:solidFill>
              <a:latin typeface="Calibri"/>
              <a:ea typeface="Calibri"/>
              <a:cs typeface="Calibri"/>
              <a:sym typeface="Calibri"/>
            </a:endParaRPr>
          </a:p>
          <a:p>
            <a:pPr indent="-139700" lvl="0" marL="342900" marR="0" rtl="0" algn="l">
              <a:lnSpc>
                <a:spcPct val="90000"/>
              </a:lnSpc>
              <a:spcBef>
                <a:spcPts val="640"/>
              </a:spcBef>
              <a:buClr>
                <a:schemeClr val="lt1"/>
              </a:buClr>
              <a:buFont typeface="Arial"/>
              <a:buNone/>
            </a:pPr>
            <a:r>
              <a:t/>
            </a:r>
            <a:endParaRPr b="0" baseline="0" i="0" sz="3200" u="none" cap="none" strike="noStrike">
              <a:solidFill>
                <a:schemeClr val="lt1"/>
              </a:solidFill>
              <a:latin typeface="Calibri"/>
              <a:ea typeface="Calibri"/>
              <a:cs typeface="Calibri"/>
              <a:sym typeface="Calibri"/>
            </a:endParaRPr>
          </a:p>
          <a:p>
            <a:pPr indent="-139700" lvl="0" marL="342900" marR="0" rtl="0" algn="l">
              <a:lnSpc>
                <a:spcPct val="90000"/>
              </a:lnSpc>
              <a:spcBef>
                <a:spcPts val="640"/>
              </a:spcBef>
              <a:buClr>
                <a:schemeClr val="lt1"/>
              </a:buClr>
              <a:buFont typeface="Arial"/>
              <a:buNone/>
            </a:pPr>
            <a:r>
              <a:t/>
            </a:r>
            <a:endParaRPr b="0" baseline="0" i="0" sz="3200" u="none" cap="none" strike="noStrike">
              <a:solidFill>
                <a:schemeClr val="lt1"/>
              </a:solidFill>
              <a:latin typeface="Calibri"/>
              <a:ea typeface="Calibri"/>
              <a:cs typeface="Calibri"/>
              <a:sym typeface="Calibri"/>
            </a:endParaRPr>
          </a:p>
          <a:p>
            <a:pPr indent="-342900" lvl="0" marL="342900" marR="0" rtl="0" algn="l">
              <a:lnSpc>
                <a:spcPct val="90000"/>
              </a:lnSpc>
              <a:spcBef>
                <a:spcPts val="640"/>
              </a:spcBef>
              <a:buClr>
                <a:schemeClr val="lt1"/>
              </a:buClr>
              <a:buSzPct val="100000"/>
              <a:buFont typeface="Arial"/>
              <a:buChar char="•"/>
            </a:pPr>
            <a:r>
              <a:rPr b="0" baseline="0" i="0" lang="en-US" sz="3200" u="none" cap="none" strike="noStrike">
                <a:solidFill>
                  <a:schemeClr val="lt1"/>
                </a:solidFill>
                <a:latin typeface="Calibri"/>
                <a:ea typeface="Calibri"/>
                <a:cs typeface="Calibri"/>
                <a:sym typeface="Calibri"/>
              </a:rPr>
              <a:t>Although the majority has the right to rule or pass laws, they may not deny the rights of a minority group</a:t>
            </a:r>
          </a:p>
          <a:p>
            <a:pPr indent="-139700" lvl="0" marL="342900" marR="0" rtl="0" algn="l">
              <a:lnSpc>
                <a:spcPct val="90000"/>
              </a:lnSpc>
              <a:spcBef>
                <a:spcPts val="640"/>
              </a:spcBef>
              <a:buClr>
                <a:schemeClr val="lt1"/>
              </a:buClr>
              <a:buFont typeface="Arial"/>
              <a:buNone/>
            </a:pPr>
            <a:r>
              <a:t/>
            </a:r>
            <a:endParaRPr b="0" baseline="0" i="0" sz="3200" u="none" cap="none" strike="noStrike">
              <a:solidFill>
                <a:schemeClr val="lt1"/>
              </a:solidFill>
              <a:latin typeface="Calibri"/>
              <a:ea typeface="Calibri"/>
              <a:cs typeface="Calibri"/>
              <a:sym typeface="Calibri"/>
            </a:endParaRPr>
          </a:p>
        </p:txBody>
      </p:sp>
      <p:pic>
        <p:nvPicPr>
          <p:cNvPr id="131" name="Shape 131"/>
          <p:cNvPicPr preferRelativeResize="0"/>
          <p:nvPr/>
        </p:nvPicPr>
        <p:blipFill rotWithShape="1">
          <a:blip r:embed="rId3">
            <a:alphaModFix/>
          </a:blip>
          <a:srcRect b="0" l="0" r="0" t="0"/>
          <a:stretch/>
        </p:blipFill>
        <p:spPr>
          <a:xfrm>
            <a:off x="4353185" y="1600200"/>
            <a:ext cx="3295996" cy="4953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55612" y="357715"/>
            <a:ext cx="8226425"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baseline="0" i="0" lang="en-US" sz="4400" u="none" cap="none" strike="noStrike">
                <a:solidFill>
                  <a:schemeClr val="lt1"/>
                </a:solidFill>
                <a:latin typeface="Calibri"/>
                <a:ea typeface="Calibri"/>
                <a:cs typeface="Calibri"/>
                <a:sym typeface="Calibri"/>
              </a:rPr>
              <a:t>Constitutions and Gov’t</a:t>
            </a:r>
          </a:p>
        </p:txBody>
      </p:sp>
      <p:pic>
        <p:nvPicPr>
          <p:cNvPr id="137" name="Shape 137"/>
          <p:cNvPicPr preferRelativeResize="0"/>
          <p:nvPr>
            <p:ph idx="1" type="body"/>
          </p:nvPr>
        </p:nvPicPr>
        <p:blipFill rotWithShape="1">
          <a:blip r:embed="rId3">
            <a:alphaModFix/>
          </a:blip>
          <a:srcRect b="0" l="0" r="0" t="0"/>
          <a:stretch/>
        </p:blipFill>
        <p:spPr>
          <a:xfrm>
            <a:off x="4645025" y="2597678"/>
            <a:ext cx="4270375" cy="2666999"/>
          </a:xfrm>
          <a:prstGeom prst="rect">
            <a:avLst/>
          </a:prstGeom>
          <a:noFill/>
          <a:ln>
            <a:noFill/>
          </a:ln>
        </p:spPr>
      </p:pic>
      <p:sp>
        <p:nvSpPr>
          <p:cNvPr id="138" name="Shape 138"/>
          <p:cNvSpPr txBox="1"/>
          <p:nvPr/>
        </p:nvSpPr>
        <p:spPr>
          <a:xfrm>
            <a:off x="455612" y="1683278"/>
            <a:ext cx="4037012" cy="4497387"/>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lt1"/>
              </a:buClr>
              <a:buSzPct val="100000"/>
              <a:buFont typeface="Arial"/>
              <a:buChar char="•"/>
            </a:pPr>
            <a:r>
              <a:rPr b="0" baseline="0" i="0" lang="en-US" sz="2000" u="none" cap="none" strike="noStrike">
                <a:solidFill>
                  <a:schemeClr val="lt1"/>
                </a:solidFill>
                <a:latin typeface="Arial"/>
                <a:ea typeface="Arial"/>
                <a:cs typeface="Arial"/>
                <a:sym typeface="Arial"/>
              </a:rPr>
              <a:t>A </a:t>
            </a:r>
            <a:r>
              <a:rPr b="0" baseline="0" i="1" lang="en-US" sz="2000" u="none" cap="none" strike="noStrike">
                <a:solidFill>
                  <a:srgbClr val="FF0000"/>
                </a:solidFill>
                <a:latin typeface="Arial"/>
                <a:ea typeface="Arial"/>
                <a:cs typeface="Arial"/>
                <a:sym typeface="Arial"/>
              </a:rPr>
              <a:t>constitution</a:t>
            </a:r>
            <a:r>
              <a:rPr b="0" baseline="0" i="1" lang="en-US" sz="2000" u="none" cap="none" strike="noStrike">
                <a:solidFill>
                  <a:schemeClr val="lt1"/>
                </a:solidFill>
                <a:latin typeface="Arial"/>
                <a:ea typeface="Arial"/>
                <a:cs typeface="Arial"/>
                <a:sym typeface="Arial"/>
              </a:rPr>
              <a:t> </a:t>
            </a:r>
            <a:r>
              <a:rPr b="0" baseline="0" i="0" lang="en-US" sz="2000" u="none" cap="none" strike="noStrike">
                <a:solidFill>
                  <a:schemeClr val="lt1"/>
                </a:solidFill>
                <a:latin typeface="Arial"/>
                <a:ea typeface="Arial"/>
                <a:cs typeface="Arial"/>
                <a:sym typeface="Arial"/>
              </a:rPr>
              <a:t>is a plan that provides the rules for government.</a:t>
            </a:r>
          </a:p>
          <a:p>
            <a:pPr indent="-342900" lvl="0" marL="342900" marR="0" rtl="0" algn="l">
              <a:spcBef>
                <a:spcPts val="400"/>
              </a:spcBef>
              <a:buClr>
                <a:schemeClr val="lt1"/>
              </a:buClr>
              <a:buSzPct val="100000"/>
              <a:buFont typeface="Arial"/>
              <a:buChar char="•"/>
            </a:pPr>
            <a:r>
              <a:rPr b="0" baseline="0" i="0" lang="en-US" sz="2000" u="none" cap="none" strike="noStrike">
                <a:solidFill>
                  <a:schemeClr val="lt1"/>
                </a:solidFill>
                <a:latin typeface="Arial"/>
                <a:ea typeface="Arial"/>
                <a:cs typeface="Arial"/>
                <a:sym typeface="Arial"/>
              </a:rPr>
              <a:t>Could be written</a:t>
            </a:r>
          </a:p>
          <a:p>
            <a:pPr indent="-342900" lvl="0" marL="342900" marR="0" rtl="0" algn="l">
              <a:spcBef>
                <a:spcPts val="400"/>
              </a:spcBef>
              <a:buClr>
                <a:schemeClr val="lt1"/>
              </a:buClr>
              <a:buSzPct val="100000"/>
              <a:buFont typeface="Arial"/>
              <a:buChar char="•"/>
            </a:pPr>
            <a:r>
              <a:rPr b="0" baseline="0" i="0" lang="en-US" sz="2000" u="none" cap="none" strike="noStrike">
                <a:solidFill>
                  <a:schemeClr val="lt1"/>
                </a:solidFill>
                <a:latin typeface="Arial"/>
                <a:ea typeface="Arial"/>
                <a:cs typeface="Arial"/>
                <a:sym typeface="Arial"/>
              </a:rPr>
              <a:t>It has 3 major purposes: </a:t>
            </a:r>
          </a:p>
          <a:p>
            <a:pPr indent="-285750" lvl="1" marL="742950" marR="0" rtl="0" algn="l">
              <a:spcBef>
                <a:spcPts val="320"/>
              </a:spcBef>
              <a:buClr>
                <a:schemeClr val="lt1"/>
              </a:buClr>
              <a:buSzPct val="100000"/>
              <a:buFont typeface="Arial"/>
              <a:buChar char="–"/>
            </a:pPr>
            <a:r>
              <a:rPr b="0" baseline="0" i="0" lang="en-US" sz="1600" u="none" cap="none" strike="noStrike">
                <a:solidFill>
                  <a:schemeClr val="lt1"/>
                </a:solidFill>
                <a:latin typeface="Arial"/>
                <a:ea typeface="Arial"/>
                <a:cs typeface="Arial"/>
                <a:sym typeface="Arial"/>
              </a:rPr>
              <a:t>(1.) it sets out ideals that the people bound by the constitution believe in and share; </a:t>
            </a:r>
          </a:p>
          <a:p>
            <a:pPr indent="-285750" lvl="1" marL="742950" marR="0" rtl="0" algn="l">
              <a:spcBef>
                <a:spcPts val="320"/>
              </a:spcBef>
              <a:buClr>
                <a:schemeClr val="lt1"/>
              </a:buClr>
              <a:buSzPct val="100000"/>
              <a:buFont typeface="Arial"/>
              <a:buChar char="–"/>
            </a:pPr>
            <a:r>
              <a:rPr b="0" baseline="0" i="0" lang="en-US" sz="1600" u="none" cap="none" strike="noStrike">
                <a:solidFill>
                  <a:schemeClr val="lt1"/>
                </a:solidFill>
                <a:latin typeface="Arial"/>
                <a:ea typeface="Arial"/>
                <a:cs typeface="Arial"/>
                <a:sym typeface="Arial"/>
              </a:rPr>
              <a:t>(2.) it establishes the basic structure of government and defines the government’s powers and duties; and </a:t>
            </a:r>
          </a:p>
          <a:p>
            <a:pPr indent="-285750" lvl="1" marL="742950" marR="0" rtl="0" algn="l">
              <a:spcBef>
                <a:spcPts val="320"/>
              </a:spcBef>
              <a:buClr>
                <a:schemeClr val="lt1"/>
              </a:buClr>
              <a:buSzPct val="100000"/>
              <a:buFont typeface="Arial"/>
              <a:buChar char="–"/>
            </a:pPr>
            <a:r>
              <a:rPr b="0" baseline="0" i="0" lang="en-US" sz="1600" u="none" cap="none" strike="noStrike">
                <a:solidFill>
                  <a:schemeClr val="lt1"/>
                </a:solidFill>
                <a:latin typeface="Arial"/>
                <a:ea typeface="Arial"/>
                <a:cs typeface="Arial"/>
                <a:sym typeface="Arial"/>
              </a:rPr>
              <a:t>(3.) it provides the supreme law for the country.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lac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